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3" r:id="rId1"/>
  </p:sldMasterIdLst>
  <p:notesMasterIdLst>
    <p:notesMasterId r:id="rId16"/>
  </p:notesMasterIdLst>
  <p:handoutMasterIdLst>
    <p:handoutMasterId r:id="rId17"/>
  </p:handoutMasterIdLst>
  <p:sldIdLst>
    <p:sldId id="266" r:id="rId2"/>
    <p:sldId id="267" r:id="rId3"/>
    <p:sldId id="268" r:id="rId4"/>
    <p:sldId id="278" r:id="rId5"/>
    <p:sldId id="269" r:id="rId6"/>
    <p:sldId id="273" r:id="rId7"/>
    <p:sldId id="271" r:id="rId8"/>
    <p:sldId id="281" r:id="rId9"/>
    <p:sldId id="280" r:id="rId10"/>
    <p:sldId id="279" r:id="rId11"/>
    <p:sldId id="274" r:id="rId12"/>
    <p:sldId id="275" r:id="rId13"/>
    <p:sldId id="276" r:id="rId14"/>
    <p:sldId id="277" r:id="rId15"/>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39611CC9-F5B3-4C33-8F20-636E3C9F56F0}">
          <p14:sldIdLst>
            <p14:sldId id="266"/>
            <p14:sldId id="267"/>
            <p14:sldId id="268"/>
            <p14:sldId id="278"/>
            <p14:sldId id="269"/>
          </p14:sldIdLst>
        </p14:section>
        <p14:section name="Untitled Section" id="{49DBD778-C51D-4EE1-891B-5B22AE266653}">
          <p14:sldIdLst>
            <p14:sldId id="273"/>
            <p14:sldId id="271"/>
            <p14:sldId id="281"/>
            <p14:sldId id="280"/>
            <p14:sldId id="279"/>
            <p14:sldId id="274"/>
            <p14:sldId id="275"/>
            <p14:sldId id="276"/>
            <p14:sldId id="277"/>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userDrawn="1">
          <p15:clr>
            <a:srgbClr val="A4A3A4"/>
          </p15:clr>
        </p15:guide>
        <p15:guide id="2" pos="2208"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3300"/>
    <a:srgbClr val="003399"/>
    <a:srgbClr val="000066"/>
    <a:srgbClr val="FFD393"/>
    <a:srgbClr val="FFB13F"/>
    <a:srgbClr val="FFC269"/>
    <a:srgbClr val="FF9900"/>
    <a:srgbClr val="FFAB2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4" d="100"/>
          <a:sy n="94" d="100"/>
        </p:scale>
        <p:origin x="696" y="6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75" d="100"/>
          <a:sy n="75" d="100"/>
        </p:scale>
        <p:origin x="-2904" y="-96"/>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 y="0"/>
            <a:ext cx="3038475" cy="465138"/>
          </a:xfrm>
          <a:prstGeom prst="rect">
            <a:avLst/>
          </a:prstGeom>
        </p:spPr>
        <p:txBody>
          <a:bodyPr vert="horz" lIns="91400" tIns="45699" rIns="91400" bIns="45699" rtlCol="0"/>
          <a:lstStyle>
            <a:lvl1pPr algn="l">
              <a:defRPr sz="1200"/>
            </a:lvl1pPr>
          </a:lstStyle>
          <a:p>
            <a:endParaRPr lang="en-US"/>
          </a:p>
        </p:txBody>
      </p:sp>
      <p:sp>
        <p:nvSpPr>
          <p:cNvPr id="3" name="Date Placeholder 2"/>
          <p:cNvSpPr>
            <a:spLocks noGrp="1"/>
          </p:cNvSpPr>
          <p:nvPr>
            <p:ph type="dt" sz="quarter" idx="1"/>
          </p:nvPr>
        </p:nvSpPr>
        <p:spPr>
          <a:xfrm>
            <a:off x="3970341" y="0"/>
            <a:ext cx="3038475" cy="465138"/>
          </a:xfrm>
          <a:prstGeom prst="rect">
            <a:avLst/>
          </a:prstGeom>
        </p:spPr>
        <p:txBody>
          <a:bodyPr vert="horz" lIns="91400" tIns="45699" rIns="91400" bIns="45699" rtlCol="0"/>
          <a:lstStyle>
            <a:lvl1pPr algn="r">
              <a:defRPr sz="1200"/>
            </a:lvl1pPr>
          </a:lstStyle>
          <a:p>
            <a:fld id="{69ECE460-7CEB-4951-8ACC-663201FCE811}" type="datetimeFigureOut">
              <a:rPr lang="en-US" smtClean="0"/>
              <a:t>5/25/2018</a:t>
            </a:fld>
            <a:endParaRPr lang="en-US"/>
          </a:p>
        </p:txBody>
      </p:sp>
      <p:sp>
        <p:nvSpPr>
          <p:cNvPr id="4" name="Footer Placeholder 3"/>
          <p:cNvSpPr>
            <a:spLocks noGrp="1"/>
          </p:cNvSpPr>
          <p:nvPr>
            <p:ph type="ftr" sz="quarter" idx="2"/>
          </p:nvPr>
        </p:nvSpPr>
        <p:spPr>
          <a:xfrm>
            <a:off x="3" y="8829675"/>
            <a:ext cx="3038475" cy="465138"/>
          </a:xfrm>
          <a:prstGeom prst="rect">
            <a:avLst/>
          </a:prstGeom>
        </p:spPr>
        <p:txBody>
          <a:bodyPr vert="horz" lIns="91400" tIns="45699" rIns="91400" bIns="45699" rtlCol="0" anchor="b"/>
          <a:lstStyle>
            <a:lvl1pPr algn="l">
              <a:defRPr sz="1200"/>
            </a:lvl1pPr>
          </a:lstStyle>
          <a:p>
            <a:endParaRPr lang="en-US"/>
          </a:p>
        </p:txBody>
      </p:sp>
      <p:sp>
        <p:nvSpPr>
          <p:cNvPr id="5" name="Slide Number Placeholder 4"/>
          <p:cNvSpPr>
            <a:spLocks noGrp="1"/>
          </p:cNvSpPr>
          <p:nvPr>
            <p:ph type="sldNum" sz="quarter" idx="3"/>
          </p:nvPr>
        </p:nvSpPr>
        <p:spPr>
          <a:xfrm>
            <a:off x="3970341" y="8829675"/>
            <a:ext cx="3038475" cy="465138"/>
          </a:xfrm>
          <a:prstGeom prst="rect">
            <a:avLst/>
          </a:prstGeom>
        </p:spPr>
        <p:txBody>
          <a:bodyPr vert="horz" lIns="91400" tIns="45699" rIns="91400" bIns="45699" rtlCol="0" anchor="b"/>
          <a:lstStyle>
            <a:lvl1pPr algn="r">
              <a:defRPr sz="1200"/>
            </a:lvl1pPr>
          </a:lstStyle>
          <a:p>
            <a:fld id="{7F3025D2-9ADE-490B-AA3C-E633F7244DBE}" type="slidenum">
              <a:rPr lang="en-US" smtClean="0"/>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36" tIns="46569" rIns="93136" bIns="4656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36" tIns="46569" rIns="93136" bIns="46569" rtlCol="0"/>
          <a:lstStyle>
            <a:lvl1pPr algn="r">
              <a:defRPr sz="1200"/>
            </a:lvl1pPr>
          </a:lstStyle>
          <a:p>
            <a:fld id="{BFD64AB3-DD1C-433D-9150-C8FA9008369A}" type="datetimeFigureOut">
              <a:rPr lang="en-US" smtClean="0"/>
              <a:pPr/>
              <a:t>5/25/2018</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36" tIns="46569" rIns="93136" bIns="4656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36" tIns="46569" rIns="93136" bIns="4656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36" tIns="46569" rIns="93136" bIns="4656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36" tIns="46569" rIns="93136" bIns="46569" rtlCol="0" anchor="b"/>
          <a:lstStyle>
            <a:lvl1pPr algn="r">
              <a:defRPr sz="1200"/>
            </a:lvl1pPr>
          </a:lstStyle>
          <a:p>
            <a:fld id="{D24D67A8-9F1B-442D-9CC4-9C14571EB1D7}"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24D67A8-9F1B-442D-9CC4-9C14571EB1D7}"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24D67A8-9F1B-442D-9CC4-9C14571EB1D7}" type="slidenum">
              <a:rPr lang="en-US" smtClean="0"/>
              <a:pPr/>
              <a:t>10</a:t>
            </a:fld>
            <a:endParaRPr lang="en-US"/>
          </a:p>
        </p:txBody>
      </p:sp>
    </p:spTree>
    <p:extLst>
      <p:ext uri="{BB962C8B-B14F-4D97-AF65-F5344CB8AC3E}">
        <p14:creationId xmlns:p14="http://schemas.microsoft.com/office/powerpoint/2010/main" val="305569956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24D67A8-9F1B-442D-9CC4-9C14571EB1D7}"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24D67A8-9F1B-442D-9CC4-9C14571EB1D7}"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24D67A8-9F1B-442D-9CC4-9C14571EB1D7}"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24D67A8-9F1B-442D-9CC4-9C14571EB1D7}" type="slidenum">
              <a:rPr lang="en-US" smtClean="0"/>
              <a:pPr/>
              <a:t>14</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24D67A8-9F1B-442D-9CC4-9C14571EB1D7}"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24D67A8-9F1B-442D-9CC4-9C14571EB1D7}"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24D67A8-9F1B-442D-9CC4-9C14571EB1D7}" type="slidenum">
              <a:rPr lang="en-US" smtClean="0"/>
              <a:pPr/>
              <a:t>4</a:t>
            </a:fld>
            <a:endParaRPr lang="en-US"/>
          </a:p>
        </p:txBody>
      </p:sp>
    </p:spTree>
    <p:extLst>
      <p:ext uri="{BB962C8B-B14F-4D97-AF65-F5344CB8AC3E}">
        <p14:creationId xmlns:p14="http://schemas.microsoft.com/office/powerpoint/2010/main" val="11868365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24D67A8-9F1B-442D-9CC4-9C14571EB1D7}"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24D67A8-9F1B-442D-9CC4-9C14571EB1D7}"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24D67A8-9F1B-442D-9CC4-9C14571EB1D7}"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24D67A8-9F1B-442D-9CC4-9C14571EB1D7}" type="slidenum">
              <a:rPr lang="en-US" smtClean="0"/>
              <a:pPr/>
              <a:t>8</a:t>
            </a:fld>
            <a:endParaRPr lang="en-US"/>
          </a:p>
        </p:txBody>
      </p:sp>
    </p:spTree>
    <p:extLst>
      <p:ext uri="{BB962C8B-B14F-4D97-AF65-F5344CB8AC3E}">
        <p14:creationId xmlns:p14="http://schemas.microsoft.com/office/powerpoint/2010/main" val="86101810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24D67A8-9F1B-442D-9CC4-9C14571EB1D7}" type="slidenum">
              <a:rPr lang="en-US" smtClean="0"/>
              <a:pPr/>
              <a:t>9</a:t>
            </a:fld>
            <a:endParaRPr lang="en-US"/>
          </a:p>
        </p:txBody>
      </p:sp>
    </p:spTree>
    <p:extLst>
      <p:ext uri="{BB962C8B-B14F-4D97-AF65-F5344CB8AC3E}">
        <p14:creationId xmlns:p14="http://schemas.microsoft.com/office/powerpoint/2010/main" val="283648562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8.jpeg"/><Relationship Id="rId7" Type="http://schemas.openxmlformats.org/officeDocument/2006/relationships/image" Target="../media/image2.png"/><Relationship Id="rId2" Type="http://schemas.openxmlformats.org/officeDocument/2006/relationships/image" Target="../media/image7.jpeg"/><Relationship Id="rId1" Type="http://schemas.openxmlformats.org/officeDocument/2006/relationships/slideMaster" Target="../slideMasters/slideMaster1.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image" Target="../media/image1.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cSld name="Title Slide">
    <p:spTree>
      <p:nvGrpSpPr>
        <p:cNvPr id="1" name=""/>
        <p:cNvGrpSpPr/>
        <p:nvPr/>
      </p:nvGrpSpPr>
      <p:grpSpPr>
        <a:xfrm>
          <a:off x="0" y="0"/>
          <a:ext cx="0" cy="0"/>
          <a:chOff x="0" y="0"/>
          <a:chExt cx="0" cy="0"/>
        </a:xfrm>
      </p:grpSpPr>
      <p:sp>
        <p:nvSpPr>
          <p:cNvPr id="8219" name="Rectangle 27" descr="02"/>
          <p:cNvSpPr>
            <a:spLocks noChangeArrowheads="1"/>
          </p:cNvSpPr>
          <p:nvPr/>
        </p:nvSpPr>
        <p:spPr bwMode="gray">
          <a:xfrm rot="-472398">
            <a:off x="381000" y="304800"/>
            <a:ext cx="4267200" cy="4267200"/>
          </a:xfrm>
          <a:prstGeom prst="rect">
            <a:avLst/>
          </a:prstGeom>
          <a:blipFill dpi="0" rotWithShape="1">
            <a:blip r:embed="rId2" cstate="print"/>
            <a:srcRect/>
            <a:stretch>
              <a:fillRect/>
            </a:stretch>
          </a:blipFill>
          <a:ln w="38100">
            <a:solidFill>
              <a:schemeClr val="bg2"/>
            </a:solidFill>
            <a:miter lim="800000"/>
            <a:headEnd/>
            <a:tailEnd/>
          </a:ln>
          <a:effectLst/>
        </p:spPr>
        <p:txBody>
          <a:bodyPr wrap="none" anchor="ctr"/>
          <a:lstStyle/>
          <a:p>
            <a:endParaRPr lang="en-US"/>
          </a:p>
        </p:txBody>
      </p:sp>
      <p:sp>
        <p:nvSpPr>
          <p:cNvPr id="8217" name="Rectangle 25" descr="01"/>
          <p:cNvSpPr>
            <a:spLocks noChangeArrowheads="1"/>
          </p:cNvSpPr>
          <p:nvPr/>
        </p:nvSpPr>
        <p:spPr bwMode="gray">
          <a:xfrm rot="-1211045">
            <a:off x="762000" y="1219200"/>
            <a:ext cx="4876800" cy="4876800"/>
          </a:xfrm>
          <a:prstGeom prst="rect">
            <a:avLst/>
          </a:prstGeom>
          <a:blipFill dpi="0" rotWithShape="1">
            <a:blip r:embed="rId3" cstate="print"/>
            <a:srcRect/>
            <a:stretch>
              <a:fillRect/>
            </a:stretch>
          </a:blipFill>
          <a:ln w="57150">
            <a:solidFill>
              <a:schemeClr val="bg2"/>
            </a:solidFill>
            <a:miter lim="800000"/>
            <a:headEnd/>
            <a:tailEnd/>
          </a:ln>
          <a:effectLst/>
        </p:spPr>
        <p:txBody>
          <a:bodyPr wrap="none" anchor="ctr"/>
          <a:lstStyle/>
          <a:p>
            <a:endParaRPr lang="en-US"/>
          </a:p>
        </p:txBody>
      </p:sp>
      <p:pic>
        <p:nvPicPr>
          <p:cNvPr id="8204" name="Picture 12" descr="01"/>
          <p:cNvPicPr>
            <a:picLocks noChangeAspect="1" noChangeArrowheads="1"/>
          </p:cNvPicPr>
          <p:nvPr/>
        </p:nvPicPr>
        <p:blipFill>
          <a:blip r:embed="rId4" cstate="print"/>
          <a:srcRect l="15326" b="6250"/>
          <a:stretch>
            <a:fillRect/>
          </a:stretch>
        </p:blipFill>
        <p:spPr bwMode="gray">
          <a:xfrm>
            <a:off x="2466975" y="0"/>
            <a:ext cx="2105025" cy="6858000"/>
          </a:xfrm>
          <a:prstGeom prst="rect">
            <a:avLst/>
          </a:prstGeom>
          <a:noFill/>
        </p:spPr>
      </p:pic>
      <p:sp>
        <p:nvSpPr>
          <p:cNvPr id="8199" name="Freeform 7"/>
          <p:cNvSpPr>
            <a:spLocks/>
          </p:cNvSpPr>
          <p:nvPr/>
        </p:nvSpPr>
        <p:spPr bwMode="gray">
          <a:xfrm>
            <a:off x="2895600" y="0"/>
            <a:ext cx="6248400" cy="6858000"/>
          </a:xfrm>
          <a:custGeom>
            <a:avLst/>
            <a:gdLst/>
            <a:ahLst/>
            <a:cxnLst>
              <a:cxn ang="0">
                <a:pos x="305" y="4317"/>
              </a:cxn>
              <a:cxn ang="0">
                <a:pos x="0" y="0"/>
              </a:cxn>
              <a:cxn ang="0">
                <a:pos x="3936" y="0"/>
              </a:cxn>
              <a:cxn ang="0">
                <a:pos x="3936" y="4320"/>
              </a:cxn>
              <a:cxn ang="0">
                <a:pos x="305" y="4317"/>
              </a:cxn>
            </a:cxnLst>
            <a:rect l="0" t="0" r="r" b="b"/>
            <a:pathLst>
              <a:path w="3936" h="4320">
                <a:moveTo>
                  <a:pt x="305" y="4317"/>
                </a:moveTo>
                <a:lnTo>
                  <a:pt x="0" y="0"/>
                </a:lnTo>
                <a:lnTo>
                  <a:pt x="3936" y="0"/>
                </a:lnTo>
                <a:lnTo>
                  <a:pt x="3936" y="4320"/>
                </a:lnTo>
                <a:lnTo>
                  <a:pt x="305" y="4317"/>
                </a:lnTo>
                <a:close/>
              </a:path>
            </a:pathLst>
          </a:custGeom>
          <a:gradFill rotWithShape="1">
            <a:gsLst>
              <a:gs pos="0">
                <a:schemeClr val="folHlink"/>
              </a:gs>
              <a:gs pos="100000">
                <a:schemeClr val="folHlink">
                  <a:gamma/>
                  <a:tint val="73725"/>
                  <a:invGamma/>
                </a:schemeClr>
              </a:gs>
            </a:gsLst>
            <a:lin ang="0" scaled="1"/>
          </a:gradFill>
          <a:ln w="9525">
            <a:noFill/>
            <a:round/>
            <a:headEnd/>
            <a:tailEnd/>
          </a:ln>
          <a:effectLst/>
        </p:spPr>
        <p:txBody>
          <a:bodyPr/>
          <a:lstStyle/>
          <a:p>
            <a:endParaRPr lang="en-US"/>
          </a:p>
        </p:txBody>
      </p:sp>
      <p:sp>
        <p:nvSpPr>
          <p:cNvPr id="8194" name="Rectangle 2"/>
          <p:cNvSpPr>
            <a:spLocks noGrp="1" noChangeArrowheads="1"/>
          </p:cNvSpPr>
          <p:nvPr>
            <p:ph type="ctrTitle"/>
          </p:nvPr>
        </p:nvSpPr>
        <p:spPr>
          <a:xfrm>
            <a:off x="3048000" y="1295400"/>
            <a:ext cx="5638800" cy="1012825"/>
          </a:xfrm>
        </p:spPr>
        <p:txBody>
          <a:bodyPr/>
          <a:lstStyle>
            <a:lvl1pPr algn="r">
              <a:defRPr sz="5500"/>
            </a:lvl1pPr>
          </a:lstStyle>
          <a:p>
            <a:r>
              <a:rPr lang="en-US" smtClean="0"/>
              <a:t>Click to edit Master title style</a:t>
            </a:r>
            <a:endParaRPr lang="en-US"/>
          </a:p>
        </p:txBody>
      </p:sp>
      <p:sp>
        <p:nvSpPr>
          <p:cNvPr id="8195" name="Rectangle 3"/>
          <p:cNvSpPr>
            <a:spLocks noGrp="1" noChangeArrowheads="1"/>
          </p:cNvSpPr>
          <p:nvPr>
            <p:ph type="subTitle" idx="1"/>
          </p:nvPr>
        </p:nvSpPr>
        <p:spPr>
          <a:xfrm>
            <a:off x="3733800" y="2514600"/>
            <a:ext cx="4953000" cy="533400"/>
          </a:xfrm>
          <a:effectLst>
            <a:outerShdw dist="17961" dir="2700000" algn="ctr" rotWithShape="0">
              <a:schemeClr val="bg2"/>
            </a:outerShdw>
          </a:effectLst>
        </p:spPr>
        <p:txBody>
          <a:bodyPr/>
          <a:lstStyle>
            <a:lvl1pPr marL="0" indent="0" algn="r">
              <a:buFontTx/>
              <a:buNone/>
              <a:defRPr sz="2000"/>
            </a:lvl1pPr>
          </a:lstStyle>
          <a:p>
            <a:r>
              <a:rPr lang="en-US" smtClean="0"/>
              <a:t>Click to edit Master subtitle style</a:t>
            </a:r>
            <a:endParaRPr lang="en-US"/>
          </a:p>
        </p:txBody>
      </p:sp>
      <p:sp>
        <p:nvSpPr>
          <p:cNvPr id="8196" name="Rectangle 4"/>
          <p:cNvSpPr>
            <a:spLocks noGrp="1" noChangeArrowheads="1"/>
          </p:cNvSpPr>
          <p:nvPr>
            <p:ph type="dt" sz="half" idx="2"/>
          </p:nvPr>
        </p:nvSpPr>
        <p:spPr>
          <a:xfrm>
            <a:off x="457200" y="6477000"/>
            <a:ext cx="2133600" cy="244475"/>
          </a:xfrm>
        </p:spPr>
        <p:txBody>
          <a:bodyPr/>
          <a:lstStyle>
            <a:lvl1pPr>
              <a:defRPr/>
            </a:lvl1pPr>
          </a:lstStyle>
          <a:p>
            <a:fld id="{25973010-A2F8-467C-8D83-BBBD2C9414D7}" type="datetimeFigureOut">
              <a:rPr lang="en-US" smtClean="0"/>
              <a:pPr/>
              <a:t>5/25/2018</a:t>
            </a:fld>
            <a:endParaRPr lang="en-US"/>
          </a:p>
        </p:txBody>
      </p:sp>
      <p:sp>
        <p:nvSpPr>
          <p:cNvPr id="8197" name="Rectangle 5"/>
          <p:cNvSpPr>
            <a:spLocks noGrp="1" noChangeArrowheads="1"/>
          </p:cNvSpPr>
          <p:nvPr>
            <p:ph type="ftr" sz="quarter" idx="3"/>
          </p:nvPr>
        </p:nvSpPr>
        <p:spPr>
          <a:xfrm>
            <a:off x="3124200" y="6477000"/>
            <a:ext cx="2895600" cy="244475"/>
          </a:xfrm>
        </p:spPr>
        <p:txBody>
          <a:bodyPr/>
          <a:lstStyle>
            <a:lvl1pPr>
              <a:defRPr/>
            </a:lvl1pPr>
          </a:lstStyle>
          <a:p>
            <a:endParaRPr lang="en-US"/>
          </a:p>
        </p:txBody>
      </p:sp>
      <p:sp>
        <p:nvSpPr>
          <p:cNvPr id="8198" name="Rectangle 6"/>
          <p:cNvSpPr>
            <a:spLocks noGrp="1" noChangeArrowheads="1"/>
          </p:cNvSpPr>
          <p:nvPr>
            <p:ph type="sldNum" sz="quarter" idx="4"/>
          </p:nvPr>
        </p:nvSpPr>
        <p:spPr>
          <a:xfrm>
            <a:off x="6553200" y="6477000"/>
            <a:ext cx="2133600" cy="244475"/>
          </a:xfrm>
        </p:spPr>
        <p:txBody>
          <a:bodyPr/>
          <a:lstStyle>
            <a:lvl1pPr>
              <a:defRPr/>
            </a:lvl1pPr>
          </a:lstStyle>
          <a:p>
            <a:fld id="{6790B058-9CC8-46CE-A48B-63B135B0943A}" type="slidenum">
              <a:rPr lang="en-US" smtClean="0"/>
              <a:pPr/>
              <a:t>‹#›</a:t>
            </a:fld>
            <a:endParaRPr lang="en-US"/>
          </a:p>
        </p:txBody>
      </p:sp>
      <p:sp>
        <p:nvSpPr>
          <p:cNvPr id="8203" name="Text Box 11"/>
          <p:cNvSpPr txBox="1">
            <a:spLocks noChangeArrowheads="1"/>
          </p:cNvSpPr>
          <p:nvPr/>
        </p:nvSpPr>
        <p:spPr bwMode="gray">
          <a:xfrm>
            <a:off x="7772400" y="6186488"/>
            <a:ext cx="1035050" cy="366712"/>
          </a:xfrm>
          <a:prstGeom prst="rect">
            <a:avLst/>
          </a:prstGeom>
          <a:noFill/>
          <a:ln w="9525">
            <a:noFill/>
            <a:miter lim="800000"/>
            <a:headEnd/>
            <a:tailEnd/>
          </a:ln>
          <a:effectLst/>
        </p:spPr>
        <p:txBody>
          <a:bodyPr wrap="none">
            <a:spAutoFit/>
          </a:bodyPr>
          <a:lstStyle/>
          <a:p>
            <a:r>
              <a:rPr lang="en-US"/>
              <a:t>L/O/G/O</a:t>
            </a:r>
          </a:p>
        </p:txBody>
      </p:sp>
      <p:sp>
        <p:nvSpPr>
          <p:cNvPr id="8205" name="Line 13"/>
          <p:cNvSpPr>
            <a:spLocks noChangeShapeType="1"/>
          </p:cNvSpPr>
          <p:nvPr/>
        </p:nvSpPr>
        <p:spPr bwMode="gray">
          <a:xfrm>
            <a:off x="3657600" y="5257800"/>
            <a:ext cx="5029200" cy="0"/>
          </a:xfrm>
          <a:prstGeom prst="line">
            <a:avLst/>
          </a:prstGeom>
          <a:noFill/>
          <a:ln w="9525">
            <a:solidFill>
              <a:schemeClr val="bg1"/>
            </a:solidFill>
            <a:round/>
            <a:headEnd/>
            <a:tailEnd/>
          </a:ln>
          <a:effectLst/>
        </p:spPr>
        <p:txBody>
          <a:bodyPr/>
          <a:lstStyle/>
          <a:p>
            <a:endParaRPr lang="en-US"/>
          </a:p>
        </p:txBody>
      </p:sp>
      <p:sp>
        <p:nvSpPr>
          <p:cNvPr id="8206" name="Line 14"/>
          <p:cNvSpPr>
            <a:spLocks noChangeShapeType="1"/>
          </p:cNvSpPr>
          <p:nvPr/>
        </p:nvSpPr>
        <p:spPr bwMode="gray">
          <a:xfrm>
            <a:off x="3657600" y="5486400"/>
            <a:ext cx="5029200" cy="0"/>
          </a:xfrm>
          <a:prstGeom prst="line">
            <a:avLst/>
          </a:prstGeom>
          <a:noFill/>
          <a:ln w="9525">
            <a:solidFill>
              <a:schemeClr val="bg1"/>
            </a:solidFill>
            <a:round/>
            <a:headEnd/>
            <a:tailEnd/>
          </a:ln>
          <a:effectLst/>
        </p:spPr>
        <p:txBody>
          <a:bodyPr/>
          <a:lstStyle/>
          <a:p>
            <a:endParaRPr lang="en-US"/>
          </a:p>
        </p:txBody>
      </p:sp>
      <p:sp>
        <p:nvSpPr>
          <p:cNvPr id="8207" name="Line 15"/>
          <p:cNvSpPr>
            <a:spLocks noChangeShapeType="1"/>
          </p:cNvSpPr>
          <p:nvPr/>
        </p:nvSpPr>
        <p:spPr bwMode="gray">
          <a:xfrm>
            <a:off x="3657600" y="5715000"/>
            <a:ext cx="5029200" cy="0"/>
          </a:xfrm>
          <a:prstGeom prst="line">
            <a:avLst/>
          </a:prstGeom>
          <a:noFill/>
          <a:ln w="9525">
            <a:solidFill>
              <a:schemeClr val="bg1"/>
            </a:solidFill>
            <a:round/>
            <a:headEnd/>
            <a:tailEnd/>
          </a:ln>
          <a:effectLst/>
        </p:spPr>
        <p:txBody>
          <a:bodyPr/>
          <a:lstStyle/>
          <a:p>
            <a:endParaRPr lang="en-US"/>
          </a:p>
        </p:txBody>
      </p:sp>
      <p:sp>
        <p:nvSpPr>
          <p:cNvPr id="8208" name="Line 16"/>
          <p:cNvSpPr>
            <a:spLocks noChangeShapeType="1"/>
          </p:cNvSpPr>
          <p:nvPr/>
        </p:nvSpPr>
        <p:spPr bwMode="gray">
          <a:xfrm>
            <a:off x="3657600" y="5943600"/>
            <a:ext cx="5029200" cy="0"/>
          </a:xfrm>
          <a:prstGeom prst="line">
            <a:avLst/>
          </a:prstGeom>
          <a:noFill/>
          <a:ln w="9525">
            <a:solidFill>
              <a:schemeClr val="bg1"/>
            </a:solidFill>
            <a:round/>
            <a:headEnd/>
            <a:tailEnd/>
          </a:ln>
          <a:effectLst/>
        </p:spPr>
        <p:txBody>
          <a:bodyPr/>
          <a:lstStyle/>
          <a:p>
            <a:endParaRPr lang="en-US"/>
          </a:p>
        </p:txBody>
      </p:sp>
      <p:sp>
        <p:nvSpPr>
          <p:cNvPr id="8209" name="Line 17"/>
          <p:cNvSpPr>
            <a:spLocks noChangeShapeType="1"/>
          </p:cNvSpPr>
          <p:nvPr/>
        </p:nvSpPr>
        <p:spPr bwMode="gray">
          <a:xfrm>
            <a:off x="3657600" y="6172200"/>
            <a:ext cx="5029200" cy="0"/>
          </a:xfrm>
          <a:prstGeom prst="line">
            <a:avLst/>
          </a:prstGeom>
          <a:noFill/>
          <a:ln w="9525">
            <a:solidFill>
              <a:schemeClr val="bg1"/>
            </a:solidFill>
            <a:round/>
            <a:headEnd/>
            <a:tailEnd/>
          </a:ln>
          <a:effectLst/>
        </p:spPr>
        <p:txBody>
          <a:bodyPr/>
          <a:lstStyle/>
          <a:p>
            <a:endParaRPr lang="en-US"/>
          </a:p>
        </p:txBody>
      </p:sp>
      <p:pic>
        <p:nvPicPr>
          <p:cNvPr id="8221" name="Picture 29" descr="03"/>
          <p:cNvPicPr>
            <a:picLocks noChangeAspect="1" noChangeArrowheads="1"/>
          </p:cNvPicPr>
          <p:nvPr/>
        </p:nvPicPr>
        <p:blipFill>
          <a:blip r:embed="rId5" cstate="print"/>
          <a:srcRect/>
          <a:stretch>
            <a:fillRect/>
          </a:stretch>
        </p:blipFill>
        <p:spPr bwMode="gray">
          <a:xfrm>
            <a:off x="1444625" y="0"/>
            <a:ext cx="384175" cy="614363"/>
          </a:xfrm>
          <a:prstGeom prst="rect">
            <a:avLst/>
          </a:prstGeom>
          <a:noFill/>
        </p:spPr>
      </p:pic>
      <p:pic>
        <p:nvPicPr>
          <p:cNvPr id="8222" name="Picture 30" descr="04"/>
          <p:cNvPicPr>
            <a:picLocks noChangeAspect="1" noChangeArrowheads="1"/>
          </p:cNvPicPr>
          <p:nvPr/>
        </p:nvPicPr>
        <p:blipFill>
          <a:blip r:embed="rId6" cstate="print"/>
          <a:srcRect/>
          <a:stretch>
            <a:fillRect/>
          </a:stretch>
        </p:blipFill>
        <p:spPr bwMode="gray">
          <a:xfrm>
            <a:off x="1676400" y="1193800"/>
            <a:ext cx="396875" cy="635000"/>
          </a:xfrm>
          <a:prstGeom prst="rect">
            <a:avLst/>
          </a:prstGeom>
          <a:noFill/>
        </p:spPr>
      </p:pic>
      <p:pic>
        <p:nvPicPr>
          <p:cNvPr id="8226" name="Picture 34" descr="06"/>
          <p:cNvPicPr>
            <a:picLocks noChangeAspect="1" noChangeArrowheads="1"/>
          </p:cNvPicPr>
          <p:nvPr/>
        </p:nvPicPr>
        <p:blipFill>
          <a:blip r:embed="rId7" cstate="print"/>
          <a:srcRect/>
          <a:stretch>
            <a:fillRect/>
          </a:stretch>
        </p:blipFill>
        <p:spPr bwMode="gray">
          <a:xfrm>
            <a:off x="3657600" y="4884738"/>
            <a:ext cx="2971800" cy="2049462"/>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grpId="0" nodeType="withEffect">
                                  <p:stCondLst>
                                    <p:cond delay="0"/>
                                  </p:stCondLst>
                                  <p:childTnLst>
                                    <p:set>
                                      <p:cBhvr>
                                        <p:cTn id="6" dur="1" fill="hold">
                                          <p:stCondLst>
                                            <p:cond delay="0"/>
                                          </p:stCondLst>
                                        </p:cTn>
                                        <p:tgtEl>
                                          <p:spTgt spid="8219"/>
                                        </p:tgtEl>
                                        <p:attrNameLst>
                                          <p:attrName>style.visibility</p:attrName>
                                        </p:attrNameLst>
                                      </p:cBhvr>
                                      <p:to>
                                        <p:strVal val="visible"/>
                                      </p:to>
                                    </p:set>
                                    <p:animEffect transition="in" filter="fade">
                                      <p:cBhvr>
                                        <p:cTn id="7" dur="800" decel="100000"/>
                                        <p:tgtEl>
                                          <p:spTgt spid="8219"/>
                                        </p:tgtEl>
                                      </p:cBhvr>
                                    </p:animEffect>
                                    <p:anim calcmode="lin" valueType="num">
                                      <p:cBhvr>
                                        <p:cTn id="8" dur="800" decel="100000" fill="hold"/>
                                        <p:tgtEl>
                                          <p:spTgt spid="8219"/>
                                        </p:tgtEl>
                                        <p:attrNameLst>
                                          <p:attrName>style.rotation</p:attrName>
                                        </p:attrNameLst>
                                      </p:cBhvr>
                                      <p:tavLst>
                                        <p:tav tm="0">
                                          <p:val>
                                            <p:fltVal val="-90"/>
                                          </p:val>
                                        </p:tav>
                                        <p:tav tm="100000">
                                          <p:val>
                                            <p:fltVal val="0"/>
                                          </p:val>
                                        </p:tav>
                                      </p:tavLst>
                                    </p:anim>
                                    <p:anim calcmode="lin" valueType="num">
                                      <p:cBhvr>
                                        <p:cTn id="9" dur="800" decel="100000" fill="hold"/>
                                        <p:tgtEl>
                                          <p:spTgt spid="8219"/>
                                        </p:tgtEl>
                                        <p:attrNameLst>
                                          <p:attrName>ppt_x</p:attrName>
                                        </p:attrNameLst>
                                      </p:cBhvr>
                                      <p:tavLst>
                                        <p:tav tm="0">
                                          <p:val>
                                            <p:strVal val="#ppt_x+0.4"/>
                                          </p:val>
                                        </p:tav>
                                        <p:tav tm="100000">
                                          <p:val>
                                            <p:strVal val="#ppt_x-0.05"/>
                                          </p:val>
                                        </p:tav>
                                      </p:tavLst>
                                    </p:anim>
                                    <p:anim calcmode="lin" valueType="num">
                                      <p:cBhvr>
                                        <p:cTn id="10" dur="800" decel="100000" fill="hold"/>
                                        <p:tgtEl>
                                          <p:spTgt spid="8219"/>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8219"/>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8219"/>
                                        </p:tgtEl>
                                        <p:attrNameLst>
                                          <p:attrName>ppt_y</p:attrName>
                                        </p:attrNameLst>
                                      </p:cBhvr>
                                      <p:tavLst>
                                        <p:tav tm="0">
                                          <p:val>
                                            <p:strVal val="#ppt_y+0.1"/>
                                          </p:val>
                                        </p:tav>
                                        <p:tav tm="100000">
                                          <p:val>
                                            <p:strVal val="#ppt_y"/>
                                          </p:val>
                                        </p:tav>
                                      </p:tavLst>
                                    </p:anim>
                                  </p:childTnLst>
                                </p:cTn>
                              </p:par>
                            </p:childTnLst>
                          </p:cTn>
                        </p:par>
                        <p:par>
                          <p:cTn id="13" fill="hold">
                            <p:stCondLst>
                              <p:cond delay="1000"/>
                            </p:stCondLst>
                            <p:childTnLst>
                              <p:par>
                                <p:cTn id="14" presetID="30" presetClass="entr" presetSubtype="0" fill="hold" grpId="0" nodeType="afterEffect">
                                  <p:stCondLst>
                                    <p:cond delay="0"/>
                                  </p:stCondLst>
                                  <p:childTnLst>
                                    <p:set>
                                      <p:cBhvr>
                                        <p:cTn id="15" dur="1" fill="hold">
                                          <p:stCondLst>
                                            <p:cond delay="0"/>
                                          </p:stCondLst>
                                        </p:cTn>
                                        <p:tgtEl>
                                          <p:spTgt spid="8217"/>
                                        </p:tgtEl>
                                        <p:attrNameLst>
                                          <p:attrName>style.visibility</p:attrName>
                                        </p:attrNameLst>
                                      </p:cBhvr>
                                      <p:to>
                                        <p:strVal val="visible"/>
                                      </p:to>
                                    </p:set>
                                    <p:animEffect transition="in" filter="fade">
                                      <p:cBhvr>
                                        <p:cTn id="16" dur="800" decel="100000"/>
                                        <p:tgtEl>
                                          <p:spTgt spid="8217"/>
                                        </p:tgtEl>
                                      </p:cBhvr>
                                    </p:animEffect>
                                    <p:anim calcmode="lin" valueType="num">
                                      <p:cBhvr>
                                        <p:cTn id="17" dur="800" decel="100000" fill="hold"/>
                                        <p:tgtEl>
                                          <p:spTgt spid="8217"/>
                                        </p:tgtEl>
                                        <p:attrNameLst>
                                          <p:attrName>style.rotation</p:attrName>
                                        </p:attrNameLst>
                                      </p:cBhvr>
                                      <p:tavLst>
                                        <p:tav tm="0">
                                          <p:val>
                                            <p:fltVal val="-90"/>
                                          </p:val>
                                        </p:tav>
                                        <p:tav tm="100000">
                                          <p:val>
                                            <p:fltVal val="0"/>
                                          </p:val>
                                        </p:tav>
                                      </p:tavLst>
                                    </p:anim>
                                    <p:anim calcmode="lin" valueType="num">
                                      <p:cBhvr>
                                        <p:cTn id="18" dur="800" decel="100000" fill="hold"/>
                                        <p:tgtEl>
                                          <p:spTgt spid="8217"/>
                                        </p:tgtEl>
                                        <p:attrNameLst>
                                          <p:attrName>ppt_x</p:attrName>
                                        </p:attrNameLst>
                                      </p:cBhvr>
                                      <p:tavLst>
                                        <p:tav tm="0">
                                          <p:val>
                                            <p:strVal val="#ppt_x+0.4"/>
                                          </p:val>
                                        </p:tav>
                                        <p:tav tm="100000">
                                          <p:val>
                                            <p:strVal val="#ppt_x-0.05"/>
                                          </p:val>
                                        </p:tav>
                                      </p:tavLst>
                                    </p:anim>
                                    <p:anim calcmode="lin" valueType="num">
                                      <p:cBhvr>
                                        <p:cTn id="19" dur="800" decel="100000" fill="hold"/>
                                        <p:tgtEl>
                                          <p:spTgt spid="8217"/>
                                        </p:tgtEl>
                                        <p:attrNameLst>
                                          <p:attrName>ppt_y</p:attrName>
                                        </p:attrNameLst>
                                      </p:cBhvr>
                                      <p:tavLst>
                                        <p:tav tm="0">
                                          <p:val>
                                            <p:strVal val="#ppt_y-0.4"/>
                                          </p:val>
                                        </p:tav>
                                        <p:tav tm="100000">
                                          <p:val>
                                            <p:strVal val="#ppt_y+0.1"/>
                                          </p:val>
                                        </p:tav>
                                      </p:tavLst>
                                    </p:anim>
                                    <p:anim calcmode="lin" valueType="num">
                                      <p:cBhvr>
                                        <p:cTn id="20" dur="200" accel="100000" fill="hold">
                                          <p:stCondLst>
                                            <p:cond delay="800"/>
                                          </p:stCondLst>
                                        </p:cTn>
                                        <p:tgtEl>
                                          <p:spTgt spid="8217"/>
                                        </p:tgtEl>
                                        <p:attrNameLst>
                                          <p:attrName>ppt_x</p:attrName>
                                        </p:attrNameLst>
                                      </p:cBhvr>
                                      <p:tavLst>
                                        <p:tav tm="0">
                                          <p:val>
                                            <p:strVal val="#ppt_x-0.05"/>
                                          </p:val>
                                        </p:tav>
                                        <p:tav tm="100000">
                                          <p:val>
                                            <p:strVal val="#ppt_x"/>
                                          </p:val>
                                        </p:tav>
                                      </p:tavLst>
                                    </p:anim>
                                    <p:anim calcmode="lin" valueType="num">
                                      <p:cBhvr>
                                        <p:cTn id="21" dur="200" accel="100000" fill="hold">
                                          <p:stCondLst>
                                            <p:cond delay="800"/>
                                          </p:stCondLst>
                                        </p:cTn>
                                        <p:tgtEl>
                                          <p:spTgt spid="8217"/>
                                        </p:tgtEl>
                                        <p:attrNameLst>
                                          <p:attrName>ppt_y</p:attrName>
                                        </p:attrNameLst>
                                      </p:cBhvr>
                                      <p:tavLst>
                                        <p:tav tm="0">
                                          <p:val>
                                            <p:strVal val="#ppt_y+0.1"/>
                                          </p:val>
                                        </p:tav>
                                        <p:tav tm="100000">
                                          <p:val>
                                            <p:strVal val="#ppt_y"/>
                                          </p:val>
                                        </p:tav>
                                      </p:tavLst>
                                    </p:anim>
                                  </p:childTnLst>
                                </p:cTn>
                              </p:par>
                            </p:childTnLst>
                          </p:cTn>
                        </p:par>
                        <p:par>
                          <p:cTn id="22" fill="hold">
                            <p:stCondLst>
                              <p:cond delay="2000"/>
                            </p:stCondLst>
                            <p:childTnLst>
                              <p:par>
                                <p:cTn id="23" presetID="47" presetClass="entr" presetSubtype="0" fill="hold" nodeType="afterEffect">
                                  <p:stCondLst>
                                    <p:cond delay="0"/>
                                  </p:stCondLst>
                                  <p:childTnLst>
                                    <p:set>
                                      <p:cBhvr>
                                        <p:cTn id="24" dur="1" fill="hold">
                                          <p:stCondLst>
                                            <p:cond delay="0"/>
                                          </p:stCondLst>
                                        </p:cTn>
                                        <p:tgtEl>
                                          <p:spTgt spid="8221"/>
                                        </p:tgtEl>
                                        <p:attrNameLst>
                                          <p:attrName>style.visibility</p:attrName>
                                        </p:attrNameLst>
                                      </p:cBhvr>
                                      <p:to>
                                        <p:strVal val="visible"/>
                                      </p:to>
                                    </p:set>
                                    <p:animEffect transition="in" filter="fade">
                                      <p:cBhvr>
                                        <p:cTn id="25" dur="1000"/>
                                        <p:tgtEl>
                                          <p:spTgt spid="8221"/>
                                        </p:tgtEl>
                                      </p:cBhvr>
                                    </p:animEffect>
                                    <p:anim calcmode="lin" valueType="num">
                                      <p:cBhvr>
                                        <p:cTn id="26" dur="1000" fill="hold"/>
                                        <p:tgtEl>
                                          <p:spTgt spid="8221"/>
                                        </p:tgtEl>
                                        <p:attrNameLst>
                                          <p:attrName>ppt_x</p:attrName>
                                        </p:attrNameLst>
                                      </p:cBhvr>
                                      <p:tavLst>
                                        <p:tav tm="0">
                                          <p:val>
                                            <p:strVal val="#ppt_x"/>
                                          </p:val>
                                        </p:tav>
                                        <p:tav tm="100000">
                                          <p:val>
                                            <p:strVal val="#ppt_x"/>
                                          </p:val>
                                        </p:tav>
                                      </p:tavLst>
                                    </p:anim>
                                    <p:anim calcmode="lin" valueType="num">
                                      <p:cBhvr>
                                        <p:cTn id="27" dur="1000" fill="hold"/>
                                        <p:tgtEl>
                                          <p:spTgt spid="8221"/>
                                        </p:tgtEl>
                                        <p:attrNameLst>
                                          <p:attrName>ppt_y</p:attrName>
                                        </p:attrNameLst>
                                      </p:cBhvr>
                                      <p:tavLst>
                                        <p:tav tm="0">
                                          <p:val>
                                            <p:strVal val="#ppt_y-.1"/>
                                          </p:val>
                                        </p:tav>
                                        <p:tav tm="100000">
                                          <p:val>
                                            <p:strVal val="#ppt_y"/>
                                          </p:val>
                                        </p:tav>
                                      </p:tavLst>
                                    </p:anim>
                                  </p:childTnLst>
                                </p:cTn>
                              </p:par>
                            </p:childTnLst>
                          </p:cTn>
                        </p:par>
                        <p:par>
                          <p:cTn id="28" fill="hold">
                            <p:stCondLst>
                              <p:cond delay="3000"/>
                            </p:stCondLst>
                            <p:childTnLst>
                              <p:par>
                                <p:cTn id="29" presetID="47" presetClass="entr" presetSubtype="0" fill="hold" nodeType="afterEffect">
                                  <p:stCondLst>
                                    <p:cond delay="0"/>
                                  </p:stCondLst>
                                  <p:childTnLst>
                                    <p:set>
                                      <p:cBhvr>
                                        <p:cTn id="30" dur="1" fill="hold">
                                          <p:stCondLst>
                                            <p:cond delay="0"/>
                                          </p:stCondLst>
                                        </p:cTn>
                                        <p:tgtEl>
                                          <p:spTgt spid="8222"/>
                                        </p:tgtEl>
                                        <p:attrNameLst>
                                          <p:attrName>style.visibility</p:attrName>
                                        </p:attrNameLst>
                                      </p:cBhvr>
                                      <p:to>
                                        <p:strVal val="visible"/>
                                      </p:to>
                                    </p:set>
                                    <p:animEffect transition="in" filter="fade">
                                      <p:cBhvr>
                                        <p:cTn id="31" dur="1000"/>
                                        <p:tgtEl>
                                          <p:spTgt spid="8222"/>
                                        </p:tgtEl>
                                      </p:cBhvr>
                                    </p:animEffect>
                                    <p:anim calcmode="lin" valueType="num">
                                      <p:cBhvr>
                                        <p:cTn id="32" dur="1000" fill="hold"/>
                                        <p:tgtEl>
                                          <p:spTgt spid="8222"/>
                                        </p:tgtEl>
                                        <p:attrNameLst>
                                          <p:attrName>ppt_x</p:attrName>
                                        </p:attrNameLst>
                                      </p:cBhvr>
                                      <p:tavLst>
                                        <p:tav tm="0">
                                          <p:val>
                                            <p:strVal val="#ppt_x"/>
                                          </p:val>
                                        </p:tav>
                                        <p:tav tm="100000">
                                          <p:val>
                                            <p:strVal val="#ppt_x"/>
                                          </p:val>
                                        </p:tav>
                                      </p:tavLst>
                                    </p:anim>
                                    <p:anim calcmode="lin" valueType="num">
                                      <p:cBhvr>
                                        <p:cTn id="33" dur="1000" fill="hold"/>
                                        <p:tgtEl>
                                          <p:spTgt spid="8222"/>
                                        </p:tgtEl>
                                        <p:attrNameLst>
                                          <p:attrName>ppt_y</p:attrName>
                                        </p:attrNameLst>
                                      </p:cBhvr>
                                      <p:tavLst>
                                        <p:tav tm="0">
                                          <p:val>
                                            <p:strVal val="#ppt_y-.1"/>
                                          </p:val>
                                        </p:tav>
                                        <p:tav tm="100000">
                                          <p:val>
                                            <p:strVal val="#ppt_y"/>
                                          </p:val>
                                        </p:tav>
                                      </p:tavLst>
                                    </p:anim>
                                  </p:childTnLst>
                                </p:cTn>
                              </p:par>
                            </p:childTnLst>
                          </p:cTn>
                        </p:par>
                        <p:par>
                          <p:cTn id="34" fill="hold">
                            <p:stCondLst>
                              <p:cond delay="4000"/>
                            </p:stCondLst>
                            <p:childTnLst>
                              <p:par>
                                <p:cTn id="35" presetID="26" presetClass="entr" presetSubtype="0" fill="hold" nodeType="afterEffect">
                                  <p:stCondLst>
                                    <p:cond delay="0"/>
                                  </p:stCondLst>
                                  <p:childTnLst>
                                    <p:set>
                                      <p:cBhvr>
                                        <p:cTn id="36" dur="1" fill="hold">
                                          <p:stCondLst>
                                            <p:cond delay="0"/>
                                          </p:stCondLst>
                                        </p:cTn>
                                        <p:tgtEl>
                                          <p:spTgt spid="8226"/>
                                        </p:tgtEl>
                                        <p:attrNameLst>
                                          <p:attrName>style.visibility</p:attrName>
                                        </p:attrNameLst>
                                      </p:cBhvr>
                                      <p:to>
                                        <p:strVal val="visible"/>
                                      </p:to>
                                    </p:set>
                                    <p:animEffect transition="in" filter="wipe(down)">
                                      <p:cBhvr>
                                        <p:cTn id="37" dur="580">
                                          <p:stCondLst>
                                            <p:cond delay="0"/>
                                          </p:stCondLst>
                                        </p:cTn>
                                        <p:tgtEl>
                                          <p:spTgt spid="8226"/>
                                        </p:tgtEl>
                                      </p:cBhvr>
                                    </p:animEffect>
                                    <p:anim calcmode="lin" valueType="num">
                                      <p:cBhvr>
                                        <p:cTn id="38" dur="1822" tmFilter="0,0; 0.14,0.36; 0.43,0.73; 0.71,0.91; 1.0,1.0">
                                          <p:stCondLst>
                                            <p:cond delay="0"/>
                                          </p:stCondLst>
                                        </p:cTn>
                                        <p:tgtEl>
                                          <p:spTgt spid="8226"/>
                                        </p:tgtEl>
                                        <p:attrNameLst>
                                          <p:attrName>ppt_x</p:attrName>
                                        </p:attrNameLst>
                                      </p:cBhvr>
                                      <p:tavLst>
                                        <p:tav tm="0">
                                          <p:val>
                                            <p:strVal val="#ppt_x-0.25"/>
                                          </p:val>
                                        </p:tav>
                                        <p:tav tm="100000">
                                          <p:val>
                                            <p:strVal val="#ppt_x"/>
                                          </p:val>
                                        </p:tav>
                                      </p:tavLst>
                                    </p:anim>
                                    <p:anim calcmode="lin" valueType="num">
                                      <p:cBhvr>
                                        <p:cTn id="39" dur="664" tmFilter="0.0,0.0; 0.25,0.07; 0.50,0.2; 0.75,0.467; 1.0,1.0">
                                          <p:stCondLst>
                                            <p:cond delay="0"/>
                                          </p:stCondLst>
                                        </p:cTn>
                                        <p:tgtEl>
                                          <p:spTgt spid="8226"/>
                                        </p:tgtEl>
                                        <p:attrNameLst>
                                          <p:attrName>ppt_y</p:attrName>
                                        </p:attrNameLst>
                                      </p:cBhvr>
                                      <p:tavLst>
                                        <p:tav tm="0" fmla="#ppt_y-sin(pi*$)/3">
                                          <p:val>
                                            <p:fltVal val="0.5"/>
                                          </p:val>
                                        </p:tav>
                                        <p:tav tm="100000">
                                          <p:val>
                                            <p:fltVal val="1"/>
                                          </p:val>
                                        </p:tav>
                                      </p:tavLst>
                                    </p:anim>
                                    <p:anim calcmode="lin" valueType="num">
                                      <p:cBhvr>
                                        <p:cTn id="40" dur="664" tmFilter="0, 0; 0.125,0.2665; 0.25,0.4; 0.375,0.465; 0.5,0.5;  0.625,0.535; 0.75,0.6; 0.875,0.7335; 1,1">
                                          <p:stCondLst>
                                            <p:cond delay="664"/>
                                          </p:stCondLst>
                                        </p:cTn>
                                        <p:tgtEl>
                                          <p:spTgt spid="8226"/>
                                        </p:tgtEl>
                                        <p:attrNameLst>
                                          <p:attrName>ppt_y</p:attrName>
                                        </p:attrNameLst>
                                      </p:cBhvr>
                                      <p:tavLst>
                                        <p:tav tm="0" fmla="#ppt_y-sin(pi*$)/9">
                                          <p:val>
                                            <p:fltVal val="0"/>
                                          </p:val>
                                        </p:tav>
                                        <p:tav tm="100000">
                                          <p:val>
                                            <p:fltVal val="1"/>
                                          </p:val>
                                        </p:tav>
                                      </p:tavLst>
                                    </p:anim>
                                    <p:anim calcmode="lin" valueType="num">
                                      <p:cBhvr>
                                        <p:cTn id="41" dur="332" tmFilter="0, 0; 0.125,0.2665; 0.25,0.4; 0.375,0.465; 0.5,0.5;  0.625,0.535; 0.75,0.6; 0.875,0.7335; 1,1">
                                          <p:stCondLst>
                                            <p:cond delay="1324"/>
                                          </p:stCondLst>
                                        </p:cTn>
                                        <p:tgtEl>
                                          <p:spTgt spid="8226"/>
                                        </p:tgtEl>
                                        <p:attrNameLst>
                                          <p:attrName>ppt_y</p:attrName>
                                        </p:attrNameLst>
                                      </p:cBhvr>
                                      <p:tavLst>
                                        <p:tav tm="0" fmla="#ppt_y-sin(pi*$)/27">
                                          <p:val>
                                            <p:fltVal val="0"/>
                                          </p:val>
                                        </p:tav>
                                        <p:tav tm="100000">
                                          <p:val>
                                            <p:fltVal val="1"/>
                                          </p:val>
                                        </p:tav>
                                      </p:tavLst>
                                    </p:anim>
                                    <p:anim calcmode="lin" valueType="num">
                                      <p:cBhvr>
                                        <p:cTn id="42" dur="164" tmFilter="0, 0; 0.125,0.2665; 0.25,0.4; 0.375,0.465; 0.5,0.5;  0.625,0.535; 0.75,0.6; 0.875,0.7335; 1,1">
                                          <p:stCondLst>
                                            <p:cond delay="1656"/>
                                          </p:stCondLst>
                                        </p:cTn>
                                        <p:tgtEl>
                                          <p:spTgt spid="8226"/>
                                        </p:tgtEl>
                                        <p:attrNameLst>
                                          <p:attrName>ppt_y</p:attrName>
                                        </p:attrNameLst>
                                      </p:cBhvr>
                                      <p:tavLst>
                                        <p:tav tm="0" fmla="#ppt_y-sin(pi*$)/81">
                                          <p:val>
                                            <p:fltVal val="0"/>
                                          </p:val>
                                        </p:tav>
                                        <p:tav tm="100000">
                                          <p:val>
                                            <p:fltVal val="1"/>
                                          </p:val>
                                        </p:tav>
                                      </p:tavLst>
                                    </p:anim>
                                    <p:animScale>
                                      <p:cBhvr>
                                        <p:cTn id="43" dur="26">
                                          <p:stCondLst>
                                            <p:cond delay="650"/>
                                          </p:stCondLst>
                                        </p:cTn>
                                        <p:tgtEl>
                                          <p:spTgt spid="8226"/>
                                        </p:tgtEl>
                                      </p:cBhvr>
                                      <p:to x="100000" y="60000"/>
                                    </p:animScale>
                                    <p:animScale>
                                      <p:cBhvr>
                                        <p:cTn id="44" dur="166" decel="50000">
                                          <p:stCondLst>
                                            <p:cond delay="676"/>
                                          </p:stCondLst>
                                        </p:cTn>
                                        <p:tgtEl>
                                          <p:spTgt spid="8226"/>
                                        </p:tgtEl>
                                      </p:cBhvr>
                                      <p:to x="100000" y="100000"/>
                                    </p:animScale>
                                    <p:animScale>
                                      <p:cBhvr>
                                        <p:cTn id="45" dur="26">
                                          <p:stCondLst>
                                            <p:cond delay="1312"/>
                                          </p:stCondLst>
                                        </p:cTn>
                                        <p:tgtEl>
                                          <p:spTgt spid="8226"/>
                                        </p:tgtEl>
                                      </p:cBhvr>
                                      <p:to x="100000" y="80000"/>
                                    </p:animScale>
                                    <p:animScale>
                                      <p:cBhvr>
                                        <p:cTn id="46" dur="166" decel="50000">
                                          <p:stCondLst>
                                            <p:cond delay="1338"/>
                                          </p:stCondLst>
                                        </p:cTn>
                                        <p:tgtEl>
                                          <p:spTgt spid="8226"/>
                                        </p:tgtEl>
                                      </p:cBhvr>
                                      <p:to x="100000" y="100000"/>
                                    </p:animScale>
                                    <p:animScale>
                                      <p:cBhvr>
                                        <p:cTn id="47" dur="26">
                                          <p:stCondLst>
                                            <p:cond delay="1642"/>
                                          </p:stCondLst>
                                        </p:cTn>
                                        <p:tgtEl>
                                          <p:spTgt spid="8226"/>
                                        </p:tgtEl>
                                      </p:cBhvr>
                                      <p:to x="100000" y="90000"/>
                                    </p:animScale>
                                    <p:animScale>
                                      <p:cBhvr>
                                        <p:cTn id="48" dur="166" decel="50000">
                                          <p:stCondLst>
                                            <p:cond delay="1668"/>
                                          </p:stCondLst>
                                        </p:cTn>
                                        <p:tgtEl>
                                          <p:spTgt spid="8226"/>
                                        </p:tgtEl>
                                      </p:cBhvr>
                                      <p:to x="100000" y="100000"/>
                                    </p:animScale>
                                    <p:animScale>
                                      <p:cBhvr>
                                        <p:cTn id="49" dur="26">
                                          <p:stCondLst>
                                            <p:cond delay="1808"/>
                                          </p:stCondLst>
                                        </p:cTn>
                                        <p:tgtEl>
                                          <p:spTgt spid="8226"/>
                                        </p:tgtEl>
                                      </p:cBhvr>
                                      <p:to x="100000" y="95000"/>
                                    </p:animScale>
                                    <p:animScale>
                                      <p:cBhvr>
                                        <p:cTn id="50" dur="166" decel="50000">
                                          <p:stCondLst>
                                            <p:cond delay="1834"/>
                                          </p:stCondLst>
                                        </p:cTn>
                                        <p:tgtEl>
                                          <p:spTgt spid="8226"/>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219" grpId="0" animBg="1"/>
      <p:bldP spid="8217" grpId="0" animBg="1"/>
    </p:bld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6F319DA9-63C6-47D3-BECC-F81896DD54AE}"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5.jpeg"/><Relationship Id="rId3" Type="http://schemas.openxmlformats.org/officeDocument/2006/relationships/theme" Target="../theme/theme1.xml"/><Relationship Id="rId7" Type="http://schemas.openxmlformats.org/officeDocument/2006/relationships/image" Target="../media/image4.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3.jpeg"/><Relationship Id="rId5" Type="http://schemas.openxmlformats.org/officeDocument/2006/relationships/image" Target="../media/image2.png"/><Relationship Id="rId4" Type="http://schemas.openxmlformats.org/officeDocument/2006/relationships/image" Target="../media/image1.png"/><Relationship Id="rId9" Type="http://schemas.openxmlformats.org/officeDocument/2006/relationships/image" Target="../media/image6.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pic>
        <p:nvPicPr>
          <p:cNvPr id="1054" name="Picture 30" descr="01"/>
          <p:cNvPicPr>
            <a:picLocks noChangeAspect="1" noChangeArrowheads="1"/>
          </p:cNvPicPr>
          <p:nvPr/>
        </p:nvPicPr>
        <p:blipFill>
          <a:blip r:embed="rId4" cstate="print"/>
          <a:srcRect l="17242" b="6250"/>
          <a:stretch>
            <a:fillRect/>
          </a:stretch>
        </p:blipFill>
        <p:spPr bwMode="gray">
          <a:xfrm>
            <a:off x="152400" y="0"/>
            <a:ext cx="1447800" cy="6858000"/>
          </a:xfrm>
          <a:prstGeom prst="rect">
            <a:avLst/>
          </a:prstGeom>
          <a:noFill/>
        </p:spPr>
      </p:pic>
      <p:sp>
        <p:nvSpPr>
          <p:cNvPr id="1055" name="Freeform 31"/>
          <p:cNvSpPr>
            <a:spLocks/>
          </p:cNvSpPr>
          <p:nvPr/>
        </p:nvSpPr>
        <p:spPr bwMode="ltGray">
          <a:xfrm>
            <a:off x="228600" y="0"/>
            <a:ext cx="8915400" cy="6883400"/>
          </a:xfrm>
          <a:custGeom>
            <a:avLst/>
            <a:gdLst/>
            <a:ahLst/>
            <a:cxnLst>
              <a:cxn ang="0">
                <a:pos x="312" y="4336"/>
              </a:cxn>
              <a:cxn ang="0">
                <a:pos x="0" y="0"/>
              </a:cxn>
              <a:cxn ang="0">
                <a:pos x="5480" y="0"/>
              </a:cxn>
              <a:cxn ang="0">
                <a:pos x="5480" y="4320"/>
              </a:cxn>
              <a:cxn ang="0">
                <a:pos x="312" y="4336"/>
              </a:cxn>
            </a:cxnLst>
            <a:rect l="0" t="0" r="r" b="b"/>
            <a:pathLst>
              <a:path w="5480" h="4336">
                <a:moveTo>
                  <a:pt x="312" y="4336"/>
                </a:moveTo>
                <a:lnTo>
                  <a:pt x="0" y="0"/>
                </a:lnTo>
                <a:lnTo>
                  <a:pt x="5480" y="0"/>
                </a:lnTo>
                <a:lnTo>
                  <a:pt x="5480" y="4320"/>
                </a:lnTo>
                <a:lnTo>
                  <a:pt x="312" y="4336"/>
                </a:lnTo>
                <a:close/>
              </a:path>
            </a:pathLst>
          </a:custGeom>
          <a:gradFill rotWithShape="1">
            <a:gsLst>
              <a:gs pos="0">
                <a:schemeClr val="folHlink">
                  <a:gamma/>
                  <a:tint val="33725"/>
                  <a:invGamma/>
                </a:schemeClr>
              </a:gs>
              <a:gs pos="100000">
                <a:schemeClr val="folHlink"/>
              </a:gs>
            </a:gsLst>
            <a:lin ang="0" scaled="1"/>
          </a:gradFill>
          <a:ln w="9525">
            <a:noFill/>
            <a:round/>
            <a:headEnd/>
            <a:tailEnd/>
          </a:ln>
          <a:effectLst/>
        </p:spPr>
        <p:txBody>
          <a:bodyPr/>
          <a:lstStyle/>
          <a:p>
            <a:endParaRPr lang="en-US"/>
          </a:p>
        </p:txBody>
      </p:sp>
      <p:sp>
        <p:nvSpPr>
          <p:cNvPr id="1026" name="Rectangle 2"/>
          <p:cNvSpPr>
            <a:spLocks noGrp="1" noChangeArrowheads="1"/>
          </p:cNvSpPr>
          <p:nvPr>
            <p:ph type="title"/>
          </p:nvPr>
        </p:nvSpPr>
        <p:spPr bwMode="gray">
          <a:xfrm>
            <a:off x="914400" y="76200"/>
            <a:ext cx="6934200" cy="914400"/>
          </a:xfrm>
          <a:prstGeom prst="rect">
            <a:avLst/>
          </a:prstGeom>
          <a:noFill/>
          <a:ln w="9525">
            <a:noFill/>
            <a:miter lim="800000"/>
            <a:headEnd/>
            <a:tailEnd/>
          </a:ln>
          <a:effectLst>
            <a:outerShdw dist="17961" dir="2700000" algn="ctr" rotWithShape="0">
              <a:schemeClr val="bg2"/>
            </a:outerShdw>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gray">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pic>
        <p:nvPicPr>
          <p:cNvPr id="1044" name="Picture 20" descr="06"/>
          <p:cNvPicPr>
            <a:picLocks noChangeAspect="1" noChangeArrowheads="1"/>
          </p:cNvPicPr>
          <p:nvPr/>
        </p:nvPicPr>
        <p:blipFill>
          <a:blip r:embed="rId5" cstate="print"/>
          <a:srcRect/>
          <a:stretch>
            <a:fillRect/>
          </a:stretch>
        </p:blipFill>
        <p:spPr bwMode="gray">
          <a:xfrm>
            <a:off x="76200" y="5638800"/>
            <a:ext cx="1676400" cy="1155700"/>
          </a:xfrm>
          <a:prstGeom prst="rect">
            <a:avLst/>
          </a:prstGeom>
          <a:noFill/>
        </p:spPr>
      </p:pic>
      <p:sp>
        <p:nvSpPr>
          <p:cNvPr id="1045" name="Text Box 21"/>
          <p:cNvSpPr txBox="1">
            <a:spLocks noChangeArrowheads="1"/>
          </p:cNvSpPr>
          <p:nvPr/>
        </p:nvSpPr>
        <p:spPr bwMode="gray">
          <a:xfrm>
            <a:off x="7050088" y="6465888"/>
            <a:ext cx="2017712" cy="304800"/>
          </a:xfrm>
          <a:prstGeom prst="rect">
            <a:avLst/>
          </a:prstGeom>
          <a:noFill/>
          <a:ln w="9525">
            <a:noFill/>
            <a:miter lim="800000"/>
            <a:headEnd/>
            <a:tailEnd/>
          </a:ln>
          <a:effectLst/>
        </p:spPr>
        <p:txBody>
          <a:bodyPr wrap="none">
            <a:spAutoFit/>
          </a:bodyPr>
          <a:lstStyle/>
          <a:p>
            <a:r>
              <a:rPr lang="en-US" sz="1400"/>
              <a:t>www.themegallery.com</a:t>
            </a:r>
          </a:p>
        </p:txBody>
      </p:sp>
      <p:grpSp>
        <p:nvGrpSpPr>
          <p:cNvPr id="2" name="Group 22"/>
          <p:cNvGrpSpPr>
            <a:grpSpLocks/>
          </p:cNvGrpSpPr>
          <p:nvPr/>
        </p:nvGrpSpPr>
        <p:grpSpPr bwMode="auto">
          <a:xfrm>
            <a:off x="762000" y="381000"/>
            <a:ext cx="6781800" cy="609600"/>
            <a:chOff x="480" y="240"/>
            <a:chExt cx="3168" cy="576"/>
          </a:xfrm>
        </p:grpSpPr>
        <p:sp>
          <p:nvSpPr>
            <p:cNvPr id="1047" name="Line 23"/>
            <p:cNvSpPr>
              <a:spLocks noChangeShapeType="1"/>
            </p:cNvSpPr>
            <p:nvPr userDrawn="1"/>
          </p:nvSpPr>
          <p:spPr bwMode="gray">
            <a:xfrm>
              <a:off x="480" y="240"/>
              <a:ext cx="3168" cy="0"/>
            </a:xfrm>
            <a:prstGeom prst="line">
              <a:avLst/>
            </a:prstGeom>
            <a:noFill/>
            <a:ln w="9525">
              <a:solidFill>
                <a:srgbClr val="FFFFD9">
                  <a:alpha val="50000"/>
                </a:srgbClr>
              </a:solidFill>
              <a:round/>
              <a:headEnd/>
              <a:tailEnd/>
            </a:ln>
            <a:effectLst/>
          </p:spPr>
          <p:txBody>
            <a:bodyPr/>
            <a:lstStyle/>
            <a:p>
              <a:endParaRPr lang="en-US"/>
            </a:p>
          </p:txBody>
        </p:sp>
        <p:sp>
          <p:nvSpPr>
            <p:cNvPr id="1048" name="Line 24"/>
            <p:cNvSpPr>
              <a:spLocks noChangeShapeType="1"/>
            </p:cNvSpPr>
            <p:nvPr userDrawn="1"/>
          </p:nvSpPr>
          <p:spPr bwMode="gray">
            <a:xfrm>
              <a:off x="480" y="384"/>
              <a:ext cx="3168" cy="0"/>
            </a:xfrm>
            <a:prstGeom prst="line">
              <a:avLst/>
            </a:prstGeom>
            <a:noFill/>
            <a:ln w="9525">
              <a:solidFill>
                <a:srgbClr val="FFFFD9">
                  <a:alpha val="50000"/>
                </a:srgbClr>
              </a:solidFill>
              <a:round/>
              <a:headEnd/>
              <a:tailEnd/>
            </a:ln>
            <a:effectLst/>
          </p:spPr>
          <p:txBody>
            <a:bodyPr/>
            <a:lstStyle/>
            <a:p>
              <a:endParaRPr lang="en-US"/>
            </a:p>
          </p:txBody>
        </p:sp>
        <p:sp>
          <p:nvSpPr>
            <p:cNvPr id="1049" name="Line 25"/>
            <p:cNvSpPr>
              <a:spLocks noChangeShapeType="1"/>
            </p:cNvSpPr>
            <p:nvPr userDrawn="1"/>
          </p:nvSpPr>
          <p:spPr bwMode="gray">
            <a:xfrm>
              <a:off x="480" y="528"/>
              <a:ext cx="3168" cy="0"/>
            </a:xfrm>
            <a:prstGeom prst="line">
              <a:avLst/>
            </a:prstGeom>
            <a:noFill/>
            <a:ln w="9525">
              <a:solidFill>
                <a:srgbClr val="FFFFD9">
                  <a:alpha val="50000"/>
                </a:srgbClr>
              </a:solidFill>
              <a:round/>
              <a:headEnd/>
              <a:tailEnd/>
            </a:ln>
            <a:effectLst/>
          </p:spPr>
          <p:txBody>
            <a:bodyPr/>
            <a:lstStyle/>
            <a:p>
              <a:endParaRPr lang="en-US"/>
            </a:p>
          </p:txBody>
        </p:sp>
        <p:sp>
          <p:nvSpPr>
            <p:cNvPr id="1050" name="Line 26"/>
            <p:cNvSpPr>
              <a:spLocks noChangeShapeType="1"/>
            </p:cNvSpPr>
            <p:nvPr userDrawn="1"/>
          </p:nvSpPr>
          <p:spPr bwMode="gray">
            <a:xfrm>
              <a:off x="480" y="672"/>
              <a:ext cx="3168" cy="0"/>
            </a:xfrm>
            <a:prstGeom prst="line">
              <a:avLst/>
            </a:prstGeom>
            <a:noFill/>
            <a:ln w="9525">
              <a:solidFill>
                <a:srgbClr val="FFFFD9">
                  <a:alpha val="50000"/>
                </a:srgbClr>
              </a:solidFill>
              <a:round/>
              <a:headEnd/>
              <a:tailEnd/>
            </a:ln>
            <a:effectLst/>
          </p:spPr>
          <p:txBody>
            <a:bodyPr/>
            <a:lstStyle/>
            <a:p>
              <a:endParaRPr lang="en-US"/>
            </a:p>
          </p:txBody>
        </p:sp>
        <p:sp>
          <p:nvSpPr>
            <p:cNvPr id="1051" name="Line 27"/>
            <p:cNvSpPr>
              <a:spLocks noChangeShapeType="1"/>
            </p:cNvSpPr>
            <p:nvPr userDrawn="1"/>
          </p:nvSpPr>
          <p:spPr bwMode="gray">
            <a:xfrm>
              <a:off x="480" y="816"/>
              <a:ext cx="3168" cy="0"/>
            </a:xfrm>
            <a:prstGeom prst="line">
              <a:avLst/>
            </a:prstGeom>
            <a:noFill/>
            <a:ln w="9525">
              <a:solidFill>
                <a:srgbClr val="FFFFD9">
                  <a:alpha val="50000"/>
                </a:srgbClr>
              </a:solidFill>
              <a:round/>
              <a:headEnd/>
              <a:tailEnd/>
            </a:ln>
            <a:effectLst/>
          </p:spPr>
          <p:txBody>
            <a:bodyPr/>
            <a:lstStyle/>
            <a:p>
              <a:endParaRPr lang="en-US"/>
            </a:p>
          </p:txBody>
        </p:sp>
      </p:grpSp>
      <p:grpSp>
        <p:nvGrpSpPr>
          <p:cNvPr id="3" name="Group 29"/>
          <p:cNvGrpSpPr>
            <a:grpSpLocks/>
          </p:cNvGrpSpPr>
          <p:nvPr/>
        </p:nvGrpSpPr>
        <p:grpSpPr bwMode="auto">
          <a:xfrm>
            <a:off x="8013700" y="193675"/>
            <a:ext cx="901700" cy="971550"/>
            <a:chOff x="5048" y="122"/>
            <a:chExt cx="568" cy="612"/>
          </a:xfrm>
        </p:grpSpPr>
        <p:sp>
          <p:nvSpPr>
            <p:cNvPr id="1040" name="Rectangle 16" descr="02"/>
            <p:cNvSpPr>
              <a:spLocks noChangeArrowheads="1"/>
            </p:cNvSpPr>
            <p:nvPr userDrawn="1"/>
          </p:nvSpPr>
          <p:spPr bwMode="gray">
            <a:xfrm rot="1760290">
              <a:off x="5048" y="166"/>
              <a:ext cx="568" cy="568"/>
            </a:xfrm>
            <a:prstGeom prst="rect">
              <a:avLst/>
            </a:prstGeom>
            <a:blipFill dpi="0" rotWithShape="1">
              <a:blip r:embed="rId6" cstate="print"/>
              <a:srcRect/>
              <a:stretch>
                <a:fillRect/>
              </a:stretch>
            </a:blipFill>
            <a:ln w="38100">
              <a:solidFill>
                <a:schemeClr val="bg2"/>
              </a:solidFill>
              <a:miter lim="800000"/>
              <a:headEnd/>
              <a:tailEnd/>
            </a:ln>
            <a:effectLst/>
          </p:spPr>
          <p:txBody>
            <a:bodyPr wrap="none" anchor="ctr"/>
            <a:lstStyle/>
            <a:p>
              <a:endParaRPr lang="en-US"/>
            </a:p>
          </p:txBody>
        </p:sp>
        <p:pic>
          <p:nvPicPr>
            <p:cNvPr id="1042" name="Picture 18" descr="03"/>
            <p:cNvPicPr>
              <a:picLocks noChangeAspect="1" noChangeArrowheads="1"/>
            </p:cNvPicPr>
            <p:nvPr userDrawn="1"/>
          </p:nvPicPr>
          <p:blipFill>
            <a:blip r:embed="rId7" cstate="print"/>
            <a:srcRect/>
            <a:stretch>
              <a:fillRect/>
            </a:stretch>
          </p:blipFill>
          <p:spPr bwMode="gray">
            <a:xfrm>
              <a:off x="5464" y="122"/>
              <a:ext cx="104" cy="166"/>
            </a:xfrm>
            <a:prstGeom prst="rect">
              <a:avLst/>
            </a:prstGeom>
            <a:noFill/>
          </p:spPr>
        </p:pic>
      </p:grpSp>
      <p:grpSp>
        <p:nvGrpSpPr>
          <p:cNvPr id="4" name="Group 28"/>
          <p:cNvGrpSpPr>
            <a:grpSpLocks/>
          </p:cNvGrpSpPr>
          <p:nvPr/>
        </p:nvGrpSpPr>
        <p:grpSpPr bwMode="auto">
          <a:xfrm>
            <a:off x="7283450" y="0"/>
            <a:ext cx="1022350" cy="1233488"/>
            <a:chOff x="4588" y="0"/>
            <a:chExt cx="644" cy="777"/>
          </a:xfrm>
        </p:grpSpPr>
        <p:sp>
          <p:nvSpPr>
            <p:cNvPr id="1041" name="Rectangle 17" descr="01"/>
            <p:cNvSpPr>
              <a:spLocks noChangeArrowheads="1"/>
            </p:cNvSpPr>
            <p:nvPr userDrawn="1"/>
          </p:nvSpPr>
          <p:spPr bwMode="gray">
            <a:xfrm rot="682726">
              <a:off x="4588" y="133"/>
              <a:ext cx="644" cy="644"/>
            </a:xfrm>
            <a:prstGeom prst="rect">
              <a:avLst/>
            </a:prstGeom>
            <a:blipFill dpi="0" rotWithShape="1">
              <a:blip r:embed="rId8" cstate="print"/>
              <a:srcRect/>
              <a:stretch>
                <a:fillRect/>
              </a:stretch>
            </a:blipFill>
            <a:ln w="57150">
              <a:solidFill>
                <a:schemeClr val="bg2"/>
              </a:solidFill>
              <a:miter lim="800000"/>
              <a:headEnd/>
              <a:tailEnd/>
            </a:ln>
            <a:effectLst/>
          </p:spPr>
          <p:txBody>
            <a:bodyPr wrap="none" anchor="ctr"/>
            <a:lstStyle/>
            <a:p>
              <a:endParaRPr lang="en-US"/>
            </a:p>
          </p:txBody>
        </p:sp>
        <p:pic>
          <p:nvPicPr>
            <p:cNvPr id="1043" name="Picture 19" descr="04"/>
            <p:cNvPicPr>
              <a:picLocks noChangeAspect="1" noChangeArrowheads="1"/>
            </p:cNvPicPr>
            <p:nvPr userDrawn="1"/>
          </p:nvPicPr>
          <p:blipFill>
            <a:blip r:embed="rId9" cstate="print"/>
            <a:srcRect/>
            <a:stretch>
              <a:fillRect/>
            </a:stretch>
          </p:blipFill>
          <p:spPr bwMode="gray">
            <a:xfrm>
              <a:off x="4880" y="0"/>
              <a:ext cx="120" cy="192"/>
            </a:xfrm>
            <a:prstGeom prst="rect">
              <a:avLst/>
            </a:prstGeom>
            <a:noFill/>
          </p:spPr>
        </p:pic>
      </p:grpSp>
      <p:sp>
        <p:nvSpPr>
          <p:cNvPr id="1056" name="Rectangle 32"/>
          <p:cNvSpPr>
            <a:spLocks noGrp="1" noChangeArrowheads="1"/>
          </p:cNvSpPr>
          <p:nvPr>
            <p:ph type="dt" sz="half" idx="2"/>
          </p:nvPr>
        </p:nvSpPr>
        <p:spPr bwMode="gray">
          <a:xfrm>
            <a:off x="2819400" y="6477000"/>
            <a:ext cx="2133600" cy="2444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fld id="{25973010-A2F8-467C-8D83-BBBD2C9414D7}" type="datetimeFigureOut">
              <a:rPr lang="en-US" smtClean="0"/>
              <a:pPr/>
              <a:t>5/25/2018</a:t>
            </a:fld>
            <a:endParaRPr lang="en-US"/>
          </a:p>
        </p:txBody>
      </p:sp>
      <p:sp>
        <p:nvSpPr>
          <p:cNvPr id="1057" name="Rectangle 33"/>
          <p:cNvSpPr>
            <a:spLocks noGrp="1" noChangeArrowheads="1"/>
          </p:cNvSpPr>
          <p:nvPr>
            <p:ph type="ftr" sz="quarter" idx="3"/>
          </p:nvPr>
        </p:nvSpPr>
        <p:spPr bwMode="gray">
          <a:xfrm>
            <a:off x="5029200" y="6477000"/>
            <a:ext cx="1981200" cy="2444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058" name="Rectangle 34"/>
          <p:cNvSpPr>
            <a:spLocks noGrp="1" noChangeArrowheads="1"/>
          </p:cNvSpPr>
          <p:nvPr>
            <p:ph type="sldNum" sz="quarter" idx="4"/>
          </p:nvPr>
        </p:nvSpPr>
        <p:spPr bwMode="gray">
          <a:xfrm>
            <a:off x="152400" y="6477000"/>
            <a:ext cx="381000" cy="2444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6790B058-9CC8-46CE-A48B-63B135B0943A}"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4" r:id="rId1"/>
    <p:sldLayoutId id="2147483665" r:id="rId2"/>
  </p:sldLayoutIdLs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800" decel="100000"/>
                                        <p:tgtEl>
                                          <p:spTgt spid="3"/>
                                        </p:tgtEl>
                                      </p:cBhvr>
                                    </p:animEffect>
                                    <p:anim calcmode="lin" valueType="num">
                                      <p:cBhvr>
                                        <p:cTn id="8" dur="800" decel="100000" fill="hold"/>
                                        <p:tgtEl>
                                          <p:spTgt spid="3"/>
                                        </p:tgtEl>
                                        <p:attrNameLst>
                                          <p:attrName>style.rotation</p:attrName>
                                        </p:attrNameLst>
                                      </p:cBhvr>
                                      <p:tavLst>
                                        <p:tav tm="0">
                                          <p:val>
                                            <p:fltVal val="-90"/>
                                          </p:val>
                                        </p:tav>
                                        <p:tav tm="100000">
                                          <p:val>
                                            <p:fltVal val="0"/>
                                          </p:val>
                                        </p:tav>
                                      </p:tavLst>
                                    </p:anim>
                                    <p:anim calcmode="lin" valueType="num">
                                      <p:cBhvr>
                                        <p:cTn id="9" dur="800" decel="100000" fill="hold"/>
                                        <p:tgtEl>
                                          <p:spTgt spid="3"/>
                                        </p:tgtEl>
                                        <p:attrNameLst>
                                          <p:attrName>ppt_x</p:attrName>
                                        </p:attrNameLst>
                                      </p:cBhvr>
                                      <p:tavLst>
                                        <p:tav tm="0">
                                          <p:val>
                                            <p:strVal val="#ppt_x+0.4"/>
                                          </p:val>
                                        </p:tav>
                                        <p:tav tm="100000">
                                          <p:val>
                                            <p:strVal val="#ppt_x-0.05"/>
                                          </p:val>
                                        </p:tav>
                                      </p:tavLst>
                                    </p:anim>
                                    <p:anim calcmode="lin" valueType="num">
                                      <p:cBhvr>
                                        <p:cTn id="10" dur="800" decel="100000" fill="hold"/>
                                        <p:tgtEl>
                                          <p:spTgt spid="3"/>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3"/>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3"/>
                                        </p:tgtEl>
                                        <p:attrNameLst>
                                          <p:attrName>ppt_y</p:attrName>
                                        </p:attrNameLst>
                                      </p:cBhvr>
                                      <p:tavLst>
                                        <p:tav tm="0">
                                          <p:val>
                                            <p:strVal val="#ppt_y+0.1"/>
                                          </p:val>
                                        </p:tav>
                                        <p:tav tm="100000">
                                          <p:val>
                                            <p:strVal val="#ppt_y"/>
                                          </p:val>
                                        </p:tav>
                                      </p:tavLst>
                                    </p:anim>
                                  </p:childTnLst>
                                </p:cTn>
                              </p:par>
                            </p:childTnLst>
                          </p:cTn>
                        </p:par>
                        <p:par>
                          <p:cTn id="13" fill="hold">
                            <p:stCondLst>
                              <p:cond delay="1000"/>
                            </p:stCondLst>
                            <p:childTnLst>
                              <p:par>
                                <p:cTn id="14" presetID="30" presetClass="entr" presetSubtype="0" fill="hold" nodeType="afterEffect">
                                  <p:stCondLst>
                                    <p:cond delay="0"/>
                                  </p:stCondLst>
                                  <p:childTnLst>
                                    <p:set>
                                      <p:cBhvr>
                                        <p:cTn id="15" dur="1" fill="hold">
                                          <p:stCondLst>
                                            <p:cond delay="0"/>
                                          </p:stCondLst>
                                        </p:cTn>
                                        <p:tgtEl>
                                          <p:spTgt spid="4"/>
                                        </p:tgtEl>
                                        <p:attrNameLst>
                                          <p:attrName>style.visibility</p:attrName>
                                        </p:attrNameLst>
                                      </p:cBhvr>
                                      <p:to>
                                        <p:strVal val="visible"/>
                                      </p:to>
                                    </p:set>
                                    <p:animEffect transition="in" filter="fade">
                                      <p:cBhvr>
                                        <p:cTn id="16" dur="800" decel="100000"/>
                                        <p:tgtEl>
                                          <p:spTgt spid="4"/>
                                        </p:tgtEl>
                                      </p:cBhvr>
                                    </p:animEffect>
                                    <p:anim calcmode="lin" valueType="num">
                                      <p:cBhvr>
                                        <p:cTn id="17" dur="800" decel="100000" fill="hold"/>
                                        <p:tgtEl>
                                          <p:spTgt spid="4"/>
                                        </p:tgtEl>
                                        <p:attrNameLst>
                                          <p:attrName>style.rotation</p:attrName>
                                        </p:attrNameLst>
                                      </p:cBhvr>
                                      <p:tavLst>
                                        <p:tav tm="0">
                                          <p:val>
                                            <p:fltVal val="-90"/>
                                          </p:val>
                                        </p:tav>
                                        <p:tav tm="100000">
                                          <p:val>
                                            <p:fltVal val="0"/>
                                          </p:val>
                                        </p:tav>
                                      </p:tavLst>
                                    </p:anim>
                                    <p:anim calcmode="lin" valueType="num">
                                      <p:cBhvr>
                                        <p:cTn id="18" dur="800" decel="100000" fill="hold"/>
                                        <p:tgtEl>
                                          <p:spTgt spid="4"/>
                                        </p:tgtEl>
                                        <p:attrNameLst>
                                          <p:attrName>ppt_x</p:attrName>
                                        </p:attrNameLst>
                                      </p:cBhvr>
                                      <p:tavLst>
                                        <p:tav tm="0">
                                          <p:val>
                                            <p:strVal val="#ppt_x+0.4"/>
                                          </p:val>
                                        </p:tav>
                                        <p:tav tm="100000">
                                          <p:val>
                                            <p:strVal val="#ppt_x-0.05"/>
                                          </p:val>
                                        </p:tav>
                                      </p:tavLst>
                                    </p:anim>
                                    <p:anim calcmode="lin" valueType="num">
                                      <p:cBhvr>
                                        <p:cTn id="19" dur="800" decel="100000" fill="hold"/>
                                        <p:tgtEl>
                                          <p:spTgt spid="4"/>
                                        </p:tgtEl>
                                        <p:attrNameLst>
                                          <p:attrName>ppt_y</p:attrName>
                                        </p:attrNameLst>
                                      </p:cBhvr>
                                      <p:tavLst>
                                        <p:tav tm="0">
                                          <p:val>
                                            <p:strVal val="#ppt_y-0.4"/>
                                          </p:val>
                                        </p:tav>
                                        <p:tav tm="100000">
                                          <p:val>
                                            <p:strVal val="#ppt_y+0.1"/>
                                          </p:val>
                                        </p:tav>
                                      </p:tavLst>
                                    </p:anim>
                                    <p:anim calcmode="lin" valueType="num">
                                      <p:cBhvr>
                                        <p:cTn id="20" dur="200" accel="100000" fill="hold">
                                          <p:stCondLst>
                                            <p:cond delay="800"/>
                                          </p:stCondLst>
                                        </p:cTn>
                                        <p:tgtEl>
                                          <p:spTgt spid="4"/>
                                        </p:tgtEl>
                                        <p:attrNameLst>
                                          <p:attrName>ppt_x</p:attrName>
                                        </p:attrNameLst>
                                      </p:cBhvr>
                                      <p:tavLst>
                                        <p:tav tm="0">
                                          <p:val>
                                            <p:strVal val="#ppt_x-0.05"/>
                                          </p:val>
                                        </p:tav>
                                        <p:tav tm="100000">
                                          <p:val>
                                            <p:strVal val="#ppt_x"/>
                                          </p:val>
                                        </p:tav>
                                      </p:tavLst>
                                    </p:anim>
                                    <p:anim calcmode="lin" valueType="num">
                                      <p:cBhvr>
                                        <p:cTn id="21" dur="200" accel="100000" fill="hold">
                                          <p:stCondLst>
                                            <p:cond delay="800"/>
                                          </p:stCondLst>
                                        </p:cTn>
                                        <p:tgtEl>
                                          <p:spTgt spid="4"/>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txStyles>
    <p:titleStyle>
      <a:lvl1pPr algn="l" rtl="0" eaLnBrk="1" fontAlgn="base" hangingPunct="1">
        <a:spcBef>
          <a:spcPct val="0"/>
        </a:spcBef>
        <a:spcAft>
          <a:spcPct val="0"/>
        </a:spcAft>
        <a:defRPr sz="4400" b="1">
          <a:solidFill>
            <a:schemeClr val="tx1"/>
          </a:solidFill>
          <a:latin typeface="+mj-lt"/>
          <a:ea typeface="+mj-ea"/>
          <a:cs typeface="+mj-cs"/>
        </a:defRPr>
      </a:lvl1pPr>
      <a:lvl2pPr algn="l" rtl="0" eaLnBrk="1" fontAlgn="base" hangingPunct="1">
        <a:spcBef>
          <a:spcPct val="0"/>
        </a:spcBef>
        <a:spcAft>
          <a:spcPct val="0"/>
        </a:spcAft>
        <a:defRPr sz="4400" b="1">
          <a:solidFill>
            <a:schemeClr val="tx1"/>
          </a:solidFill>
          <a:latin typeface="Arial" charset="0"/>
          <a:cs typeface="Arial" charset="0"/>
        </a:defRPr>
      </a:lvl2pPr>
      <a:lvl3pPr algn="l" rtl="0" eaLnBrk="1" fontAlgn="base" hangingPunct="1">
        <a:spcBef>
          <a:spcPct val="0"/>
        </a:spcBef>
        <a:spcAft>
          <a:spcPct val="0"/>
        </a:spcAft>
        <a:defRPr sz="4400" b="1">
          <a:solidFill>
            <a:schemeClr val="tx1"/>
          </a:solidFill>
          <a:latin typeface="Arial" charset="0"/>
          <a:cs typeface="Arial" charset="0"/>
        </a:defRPr>
      </a:lvl3pPr>
      <a:lvl4pPr algn="l" rtl="0" eaLnBrk="1" fontAlgn="base" hangingPunct="1">
        <a:spcBef>
          <a:spcPct val="0"/>
        </a:spcBef>
        <a:spcAft>
          <a:spcPct val="0"/>
        </a:spcAft>
        <a:defRPr sz="4400" b="1">
          <a:solidFill>
            <a:schemeClr val="tx1"/>
          </a:solidFill>
          <a:latin typeface="Arial" charset="0"/>
          <a:cs typeface="Arial" charset="0"/>
        </a:defRPr>
      </a:lvl4pPr>
      <a:lvl5pPr algn="l" rtl="0" eaLnBrk="1" fontAlgn="base" hangingPunct="1">
        <a:spcBef>
          <a:spcPct val="0"/>
        </a:spcBef>
        <a:spcAft>
          <a:spcPct val="0"/>
        </a:spcAft>
        <a:defRPr sz="4400" b="1">
          <a:solidFill>
            <a:schemeClr val="tx1"/>
          </a:solidFill>
          <a:latin typeface="Arial" charset="0"/>
          <a:cs typeface="Arial" charset="0"/>
        </a:defRPr>
      </a:lvl5pPr>
      <a:lvl6pPr marL="457200" algn="l" rtl="0" eaLnBrk="1" fontAlgn="base" hangingPunct="1">
        <a:spcBef>
          <a:spcPct val="0"/>
        </a:spcBef>
        <a:spcAft>
          <a:spcPct val="0"/>
        </a:spcAft>
        <a:defRPr sz="4400" b="1">
          <a:solidFill>
            <a:schemeClr val="tx1"/>
          </a:solidFill>
          <a:latin typeface="Arial" charset="0"/>
          <a:cs typeface="Arial" charset="0"/>
        </a:defRPr>
      </a:lvl6pPr>
      <a:lvl7pPr marL="914400" algn="l" rtl="0" eaLnBrk="1" fontAlgn="base" hangingPunct="1">
        <a:spcBef>
          <a:spcPct val="0"/>
        </a:spcBef>
        <a:spcAft>
          <a:spcPct val="0"/>
        </a:spcAft>
        <a:defRPr sz="4400" b="1">
          <a:solidFill>
            <a:schemeClr val="tx1"/>
          </a:solidFill>
          <a:latin typeface="Arial" charset="0"/>
          <a:cs typeface="Arial" charset="0"/>
        </a:defRPr>
      </a:lvl7pPr>
      <a:lvl8pPr marL="1371600" algn="l" rtl="0" eaLnBrk="1" fontAlgn="base" hangingPunct="1">
        <a:spcBef>
          <a:spcPct val="0"/>
        </a:spcBef>
        <a:spcAft>
          <a:spcPct val="0"/>
        </a:spcAft>
        <a:defRPr sz="4400" b="1">
          <a:solidFill>
            <a:schemeClr val="tx1"/>
          </a:solidFill>
          <a:latin typeface="Arial" charset="0"/>
          <a:cs typeface="Arial" charset="0"/>
        </a:defRPr>
      </a:lvl8pPr>
      <a:lvl9pPr marL="1828800" algn="l" rtl="0" eaLnBrk="1" fontAlgn="base" hangingPunct="1">
        <a:spcBef>
          <a:spcPct val="0"/>
        </a:spcBef>
        <a:spcAft>
          <a:spcPct val="0"/>
        </a:spcAft>
        <a:defRPr sz="4400" b="1">
          <a:solidFill>
            <a:schemeClr val="tx1"/>
          </a:solidFill>
          <a:latin typeface="Arial" charset="0"/>
          <a:cs typeface="Arial"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cs typeface="+mn-cs"/>
        </a:defRPr>
      </a:lvl2pPr>
      <a:lvl3pPr marL="1143000" indent="-228600" algn="l" rtl="0" eaLnBrk="1" fontAlgn="base" hangingPunct="1">
        <a:spcBef>
          <a:spcPct val="20000"/>
        </a:spcBef>
        <a:spcAft>
          <a:spcPct val="0"/>
        </a:spcAft>
        <a:buChar char="•"/>
        <a:defRPr sz="2400">
          <a:solidFill>
            <a:schemeClr val="tx1"/>
          </a:solidFill>
          <a:latin typeface="+mn-lt"/>
          <a:cs typeface="+mn-cs"/>
        </a:defRPr>
      </a:lvl3pPr>
      <a:lvl4pPr marL="1600200" indent="-228600" algn="l" rtl="0" eaLnBrk="1" fontAlgn="base" hangingPunct="1">
        <a:spcBef>
          <a:spcPct val="20000"/>
        </a:spcBef>
        <a:spcAft>
          <a:spcPct val="0"/>
        </a:spcAft>
        <a:buChar char="–"/>
        <a:defRPr sz="2000">
          <a:solidFill>
            <a:schemeClr val="tx1"/>
          </a:solidFill>
          <a:latin typeface="+mn-lt"/>
          <a:cs typeface="+mn-cs"/>
        </a:defRPr>
      </a:lvl4pPr>
      <a:lvl5pPr marL="2057400" indent="-228600" algn="l" rtl="0" eaLnBrk="1" fontAlgn="base" hangingPunct="1">
        <a:spcBef>
          <a:spcPct val="20000"/>
        </a:spcBef>
        <a:spcAft>
          <a:spcPct val="0"/>
        </a:spcAft>
        <a:buChar char="»"/>
        <a:defRPr sz="2000">
          <a:solidFill>
            <a:schemeClr val="tx1"/>
          </a:solidFill>
          <a:latin typeface="+mn-lt"/>
          <a:cs typeface="+mn-cs"/>
        </a:defRPr>
      </a:lvl5pPr>
      <a:lvl6pPr marL="2514600" indent="-228600" algn="l" rtl="0" eaLnBrk="1" fontAlgn="base" hangingPunct="1">
        <a:spcBef>
          <a:spcPct val="20000"/>
        </a:spcBef>
        <a:spcAft>
          <a:spcPct val="0"/>
        </a:spcAft>
        <a:buChar char="»"/>
        <a:defRPr sz="2000">
          <a:solidFill>
            <a:schemeClr val="tx1"/>
          </a:solidFill>
          <a:latin typeface="+mn-lt"/>
          <a:cs typeface="+mn-cs"/>
        </a:defRPr>
      </a:lvl6pPr>
      <a:lvl7pPr marL="2971800" indent="-228600" algn="l" rtl="0" eaLnBrk="1" fontAlgn="base" hangingPunct="1">
        <a:spcBef>
          <a:spcPct val="20000"/>
        </a:spcBef>
        <a:spcAft>
          <a:spcPct val="0"/>
        </a:spcAft>
        <a:buChar char="»"/>
        <a:defRPr sz="2000">
          <a:solidFill>
            <a:schemeClr val="tx1"/>
          </a:solidFill>
          <a:latin typeface="+mn-lt"/>
          <a:cs typeface="+mn-cs"/>
        </a:defRPr>
      </a:lvl7pPr>
      <a:lvl8pPr marL="3429000" indent="-228600" algn="l" rtl="0" eaLnBrk="1" fontAlgn="base" hangingPunct="1">
        <a:spcBef>
          <a:spcPct val="20000"/>
        </a:spcBef>
        <a:spcAft>
          <a:spcPct val="0"/>
        </a:spcAft>
        <a:buChar char="»"/>
        <a:defRPr sz="2000">
          <a:solidFill>
            <a:schemeClr val="tx1"/>
          </a:solidFill>
          <a:latin typeface="+mn-lt"/>
          <a:cs typeface="+mn-cs"/>
        </a:defRPr>
      </a:lvl8pPr>
      <a:lvl9pPr marL="3886200" indent="-228600" algn="l" rtl="0" eaLnBrk="1" fontAlgn="base" hangingPunct="1">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wesdschools.org/wesdschools"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1.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image" Target="../media/image15.jpeg"/><Relationship Id="rId5" Type="http://schemas.openxmlformats.org/officeDocument/2006/relationships/image" Target="../media/image14.jpeg"/><Relationship Id="rId4" Type="http://schemas.openxmlformats.org/officeDocument/2006/relationships/image" Target="../media/image13.jpeg"/></Relationships>
</file>

<file path=ppt/slides/_rels/slide2.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15.jpeg"/><Relationship Id="rId5" Type="http://schemas.openxmlformats.org/officeDocument/2006/relationships/image" Target="../media/image14.jpeg"/><Relationship Id="rId4" Type="http://schemas.openxmlformats.org/officeDocument/2006/relationships/image" Target="../media/image13.jpeg"/></Relationships>
</file>

<file path=ppt/slides/_rels/slide3.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15.jpeg"/><Relationship Id="rId5" Type="http://schemas.openxmlformats.org/officeDocument/2006/relationships/image" Target="../media/image14.jpeg"/><Relationship Id="rId4" Type="http://schemas.openxmlformats.org/officeDocument/2006/relationships/image" Target="../media/image13.jpeg"/></Relationships>
</file>

<file path=ppt/slides/_rels/slide4.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15.jpeg"/><Relationship Id="rId5" Type="http://schemas.openxmlformats.org/officeDocument/2006/relationships/image" Target="../media/image14.jpeg"/><Relationship Id="rId4" Type="http://schemas.openxmlformats.org/officeDocument/2006/relationships/image" Target="../media/image13.jpeg"/></Relationships>
</file>

<file path=ppt/slides/_rels/slide5.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15.jpeg"/><Relationship Id="rId5" Type="http://schemas.openxmlformats.org/officeDocument/2006/relationships/image" Target="../media/image14.jpeg"/><Relationship Id="rId4" Type="http://schemas.openxmlformats.org/officeDocument/2006/relationships/image" Target="../media/image13.jpe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image" Target="../media/image15.jpeg"/><Relationship Id="rId5" Type="http://schemas.openxmlformats.org/officeDocument/2006/relationships/image" Target="../media/image14.jpeg"/><Relationship Id="rId4" Type="http://schemas.openxmlformats.org/officeDocument/2006/relationships/image" Target="../media/image13.jpe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25000">
              <a:schemeClr val="bg2">
                <a:tint val="40000"/>
                <a:satMod val="350000"/>
              </a:schemeClr>
            </a:gs>
            <a:gs pos="56000">
              <a:schemeClr val="bg2">
                <a:tint val="45000"/>
                <a:shade val="99000"/>
                <a:satMod val="350000"/>
              </a:schemeClr>
            </a:gs>
            <a:gs pos="100000">
              <a:schemeClr val="bg2">
                <a:shade val="20000"/>
                <a:satMod val="255000"/>
              </a:schemeClr>
            </a:gs>
          </a:gsLst>
          <a:path path="circle">
            <a:fillToRect l="50000" t="-80000" r="50000" b="180000"/>
          </a:path>
        </a:gra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3352800" y="88641"/>
            <a:ext cx="5562600" cy="4178559"/>
          </a:xfrm>
          <a:solidFill>
            <a:srgbClr val="FFD393"/>
          </a:solidFill>
        </p:spPr>
        <p:txBody>
          <a:bodyPr/>
          <a:lstStyle/>
          <a:p>
            <a:pPr algn="ctr"/>
            <a:r>
              <a:rPr lang="en-US" sz="4400" dirty="0" smtClean="0">
                <a:solidFill>
                  <a:schemeClr val="tx2">
                    <a:lumMod val="75000"/>
                    <a:lumOff val="25000"/>
                  </a:schemeClr>
                </a:solidFill>
                <a:effectLst>
                  <a:outerShdw blurRad="50800" dist="38100" dir="2700000" algn="tl" rotWithShape="0">
                    <a:schemeClr val="bg2">
                      <a:alpha val="40000"/>
                    </a:schemeClr>
                  </a:outerShdw>
                </a:effectLst>
              </a:rPr>
              <a:t>Recommendation Regarding a Possible WESD M&amp;O Override Election</a:t>
            </a:r>
            <a:endParaRPr lang="en-US" sz="4400" dirty="0">
              <a:solidFill>
                <a:schemeClr val="tx2">
                  <a:lumMod val="75000"/>
                  <a:lumOff val="25000"/>
                </a:schemeClr>
              </a:solidFill>
              <a:effectLst>
                <a:outerShdw blurRad="50800" dist="38100" dir="2700000" algn="tl" rotWithShape="0">
                  <a:schemeClr val="bg2">
                    <a:alpha val="40000"/>
                  </a:schemeClr>
                </a:outerShdw>
              </a:effectLst>
            </a:endParaRPr>
          </a:p>
        </p:txBody>
      </p:sp>
      <p:sp>
        <p:nvSpPr>
          <p:cNvPr id="3" name="TextBox 2"/>
          <p:cNvSpPr txBox="1"/>
          <p:nvPr/>
        </p:nvSpPr>
        <p:spPr>
          <a:xfrm>
            <a:off x="7696200" y="6248400"/>
            <a:ext cx="1143000" cy="369332"/>
          </a:xfrm>
          <a:prstGeom prst="rect">
            <a:avLst/>
          </a:prstGeom>
          <a:solidFill>
            <a:srgbClr val="FFB13F"/>
          </a:solidFill>
        </p:spPr>
        <p:txBody>
          <a:bodyPr wrap="square" rtlCol="0">
            <a:spAutoFit/>
          </a:bodyPr>
          <a:lstStyle/>
          <a:p>
            <a:endParaRPr lang="en-US" dirty="0"/>
          </a:p>
        </p:txBody>
      </p:sp>
      <p:pic>
        <p:nvPicPr>
          <p:cNvPr id="4" name="Picture 2" descr="Washington Elementary School District">
            <a:hlinkClick r:id="rId3" tooltip="Washington Elementary School District"/>
          </p:cNvPr>
          <p:cNvPicPr>
            <a:picLocks noChangeAspect="1" noChangeArrowheads="1"/>
          </p:cNvPicPr>
          <p:nvPr/>
        </p:nvPicPr>
        <p:blipFill>
          <a:blip r:embed="rId4" cstate="print">
            <a:grayscl/>
          </a:blip>
          <a:srcRect r="77944"/>
          <a:stretch>
            <a:fillRect/>
          </a:stretch>
        </p:blipFill>
        <p:spPr bwMode="auto">
          <a:xfrm>
            <a:off x="3505200" y="5715000"/>
            <a:ext cx="1022702" cy="1004191"/>
          </a:xfrm>
          <a:prstGeom prst="rect">
            <a:avLst/>
          </a:prstGeom>
          <a:noFill/>
        </p:spPr>
      </p:pic>
      <p:sp>
        <p:nvSpPr>
          <p:cNvPr id="5" name="TextBox 4"/>
          <p:cNvSpPr txBox="1"/>
          <p:nvPr/>
        </p:nvSpPr>
        <p:spPr>
          <a:xfrm>
            <a:off x="4876800" y="4724400"/>
            <a:ext cx="2438400" cy="369332"/>
          </a:xfrm>
          <a:prstGeom prst="rect">
            <a:avLst/>
          </a:prstGeom>
          <a:noFill/>
        </p:spPr>
        <p:txBody>
          <a:bodyPr wrap="square" rtlCol="0">
            <a:spAutoFit/>
          </a:bodyPr>
          <a:lstStyle/>
          <a:p>
            <a:pPr algn="ctr"/>
            <a:r>
              <a:rPr lang="en-US" b="1" dirty="0" smtClean="0">
                <a:latin typeface="Arial" pitchFamily="34" charset="0"/>
                <a:cs typeface="Arial" pitchFamily="34" charset="0"/>
              </a:rPr>
              <a:t>May 24, 2018</a:t>
            </a:r>
            <a:endParaRPr lang="en-US" b="1" dirty="0">
              <a:latin typeface="Arial" pitchFamily="34" charset="0"/>
              <a:cs typeface="Arial" pitchFamily="34" charset="0"/>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bg>
      <p:bgPr>
        <a:gradFill flip="none" rotWithShape="1">
          <a:gsLst>
            <a:gs pos="70000">
              <a:srgbClr val="FBD49C"/>
            </a:gs>
            <a:gs pos="100000">
              <a:schemeClr val="accent3"/>
            </a:gs>
          </a:gsLst>
          <a:lin ang="2700000" scaled="1"/>
          <a:tileRect/>
        </a:gradFill>
        <a:effectLst/>
      </p:bgPr>
    </p:bg>
    <p:spTree>
      <p:nvGrpSpPr>
        <p:cNvPr id="1" name=""/>
        <p:cNvGrpSpPr/>
        <p:nvPr/>
      </p:nvGrpSpPr>
      <p:grpSpPr>
        <a:xfrm>
          <a:off x="0" y="0"/>
          <a:ext cx="0" cy="0"/>
          <a:chOff x="0" y="0"/>
          <a:chExt cx="0" cy="0"/>
        </a:xfrm>
      </p:grpSpPr>
      <p:sp>
        <p:nvSpPr>
          <p:cNvPr id="24" name="Rectangle 2"/>
          <p:cNvSpPr>
            <a:spLocks noGrp="1" noChangeArrowheads="1"/>
          </p:cNvSpPr>
          <p:nvPr>
            <p:ph type="title"/>
          </p:nvPr>
        </p:nvSpPr>
        <p:spPr>
          <a:xfrm>
            <a:off x="533400" y="609600"/>
            <a:ext cx="7010400" cy="609600"/>
          </a:xfrm>
        </p:spPr>
        <p:txBody>
          <a:bodyPr/>
          <a:lstStyle/>
          <a:p>
            <a:pPr eaLnBrk="1" hangingPunct="1"/>
            <a:r>
              <a:rPr lang="en-US" sz="2800" i="1" dirty="0" smtClean="0">
                <a:solidFill>
                  <a:schemeClr val="tx2">
                    <a:lumMod val="75000"/>
                    <a:lumOff val="25000"/>
                  </a:schemeClr>
                </a:solidFill>
                <a:latin typeface="Arial" pitchFamily="34" charset="0"/>
                <a:cs typeface="Arial" pitchFamily="34" charset="0"/>
              </a:rPr>
              <a:t>What process did the task force follow?</a:t>
            </a:r>
            <a:endParaRPr lang="en-US" sz="2800" b="1" i="1" dirty="0" smtClean="0">
              <a:solidFill>
                <a:schemeClr val="tx2">
                  <a:lumMod val="75000"/>
                  <a:lumOff val="25000"/>
                </a:schemeClr>
              </a:solidFill>
              <a:latin typeface="Arial" pitchFamily="34" charset="0"/>
              <a:cs typeface="Arial" pitchFamily="34" charset="0"/>
            </a:endParaRPr>
          </a:p>
        </p:txBody>
      </p:sp>
      <p:sp>
        <p:nvSpPr>
          <p:cNvPr id="25" name="Rectangle 3"/>
          <p:cNvSpPr txBox="1">
            <a:spLocks noChangeArrowheads="1"/>
          </p:cNvSpPr>
          <p:nvPr/>
        </p:nvSpPr>
        <p:spPr bwMode="gray">
          <a:xfrm>
            <a:off x="228600" y="1905000"/>
            <a:ext cx="7772400" cy="4419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742950" marR="0" lvl="1" indent="-285750" algn="l" defTabSz="914400" rtl="0" eaLnBrk="1" fontAlgn="base" latinLnBrk="0" hangingPunct="1">
              <a:lnSpc>
                <a:spcPct val="100000"/>
              </a:lnSpc>
              <a:spcBef>
                <a:spcPts val="0"/>
              </a:spcBef>
              <a:spcAft>
                <a:spcPct val="0"/>
              </a:spcAft>
              <a:buClrTx/>
              <a:buSzTx/>
              <a:buFont typeface="Arial" pitchFamily="34" charset="0"/>
              <a:buChar char="•"/>
              <a:tabLst/>
              <a:defRPr/>
            </a:pPr>
            <a:r>
              <a:rPr kumimoji="0" lang="en-US" sz="2400" b="0" i="0" u="none" strike="noStrike" kern="0" cap="none" spc="0" normalizeH="0" baseline="0" noProof="0" dirty="0" smtClean="0">
                <a:ln>
                  <a:noFill/>
                </a:ln>
                <a:solidFill>
                  <a:srgbClr val="663300"/>
                </a:solidFill>
                <a:effectLst/>
                <a:uLnTx/>
                <a:uFillTx/>
                <a:latin typeface="Arial" pitchFamily="34" charset="0"/>
                <a:cs typeface="Arial" pitchFamily="34" charset="0"/>
              </a:rPr>
              <a:t>Task force</a:t>
            </a:r>
            <a:r>
              <a:rPr kumimoji="0" lang="en-US" sz="2400" b="0" i="0" u="none" strike="noStrike" kern="0" cap="none" spc="0" normalizeH="0" noProof="0" dirty="0" smtClean="0">
                <a:ln>
                  <a:noFill/>
                </a:ln>
                <a:solidFill>
                  <a:srgbClr val="663300"/>
                </a:solidFill>
                <a:effectLst/>
                <a:uLnTx/>
                <a:uFillTx/>
                <a:latin typeface="Arial" pitchFamily="34" charset="0"/>
                <a:cs typeface="Arial" pitchFamily="34" charset="0"/>
              </a:rPr>
              <a:t> members </a:t>
            </a:r>
            <a:r>
              <a:rPr kumimoji="0" lang="en-US" sz="2400" strike="noStrike" kern="0" cap="none" spc="0" normalizeH="0" noProof="0" dirty="0" smtClean="0">
                <a:ln>
                  <a:noFill/>
                </a:ln>
                <a:solidFill>
                  <a:srgbClr val="663300"/>
                </a:solidFill>
                <a:effectLst/>
                <a:uLnTx/>
                <a:uFillTx/>
                <a:latin typeface="Arial" pitchFamily="34" charset="0"/>
                <a:cs typeface="Arial" pitchFamily="34" charset="0"/>
              </a:rPr>
              <a:t>considered various </a:t>
            </a:r>
            <a:r>
              <a:rPr kumimoji="0" lang="en-US" sz="2400" b="1" i="1" strike="noStrike" kern="0" cap="none" spc="0" normalizeH="0" noProof="0" dirty="0" smtClean="0">
                <a:ln>
                  <a:noFill/>
                </a:ln>
                <a:solidFill>
                  <a:srgbClr val="C00000"/>
                </a:solidFill>
                <a:effectLst/>
                <a:uLnTx/>
                <a:uFillTx/>
                <a:latin typeface="Arial" pitchFamily="34" charset="0"/>
                <a:cs typeface="Arial" pitchFamily="34" charset="0"/>
              </a:rPr>
              <a:t>options</a:t>
            </a:r>
            <a:r>
              <a:rPr kumimoji="0" lang="en-US" sz="2400" b="0" i="0" u="none" strike="noStrike" kern="0" cap="none" spc="0" normalizeH="0" noProof="0" dirty="0" smtClean="0">
                <a:ln>
                  <a:noFill/>
                </a:ln>
                <a:solidFill>
                  <a:srgbClr val="663300"/>
                </a:solidFill>
                <a:effectLst/>
                <a:uLnTx/>
                <a:uFillTx/>
                <a:latin typeface="Arial" pitchFamily="34" charset="0"/>
                <a:cs typeface="Arial" pitchFamily="34" charset="0"/>
              </a:rPr>
              <a:t>.</a:t>
            </a:r>
            <a:endParaRPr kumimoji="0" lang="en-US" sz="2400" b="0" i="0" u="none" strike="noStrike" kern="0" cap="none" spc="0" normalizeH="0" baseline="0" noProof="0" dirty="0" smtClean="0">
              <a:ln>
                <a:noFill/>
              </a:ln>
              <a:solidFill>
                <a:srgbClr val="663300"/>
              </a:solidFill>
              <a:effectLst/>
              <a:uLnTx/>
              <a:uFillTx/>
              <a:latin typeface="Arial" pitchFamily="34" charset="0"/>
              <a:cs typeface="Arial" pitchFamily="34" charset="0"/>
            </a:endParaRPr>
          </a:p>
          <a:p>
            <a:pPr marL="742950" marR="0" lvl="1" indent="-285750" algn="l" defTabSz="914400" rtl="0" eaLnBrk="1" fontAlgn="base" latinLnBrk="0" hangingPunct="1">
              <a:lnSpc>
                <a:spcPct val="100000"/>
              </a:lnSpc>
              <a:spcBef>
                <a:spcPts val="0"/>
              </a:spcBef>
              <a:spcAft>
                <a:spcPct val="0"/>
              </a:spcAft>
              <a:buClrTx/>
              <a:buSzTx/>
              <a:tabLst/>
              <a:defRPr/>
            </a:pPr>
            <a:r>
              <a:rPr lang="en-US" sz="1000" kern="0" dirty="0" smtClean="0">
                <a:solidFill>
                  <a:srgbClr val="663300"/>
                </a:solidFill>
                <a:latin typeface="Arial" pitchFamily="34" charset="0"/>
                <a:cs typeface="Arial" pitchFamily="34" charset="0"/>
              </a:rPr>
              <a:t> </a:t>
            </a:r>
            <a:endParaRPr kumimoji="0" lang="en-US" sz="1000" b="0" i="0" u="none" strike="noStrike" kern="0" cap="none" spc="0" normalizeH="0" baseline="0" noProof="0" dirty="0" smtClean="0">
              <a:ln>
                <a:noFill/>
              </a:ln>
              <a:solidFill>
                <a:srgbClr val="663300"/>
              </a:solidFill>
              <a:effectLst/>
              <a:uLnTx/>
              <a:uFillTx/>
              <a:latin typeface="Arial" pitchFamily="34" charset="0"/>
              <a:cs typeface="Arial" pitchFamily="34" charset="0"/>
            </a:endParaRPr>
          </a:p>
          <a:p>
            <a:pPr marL="1257300" lvl="2" indent="-342900" fontAlgn="base">
              <a:spcAft>
                <a:spcPct val="0"/>
              </a:spcAft>
              <a:buSzPct val="90000"/>
              <a:buFont typeface="Courier New" panose="02070309020205020404" pitchFamily="49" charset="0"/>
              <a:buChar char="o"/>
              <a:defRPr/>
            </a:pPr>
            <a:r>
              <a:rPr lang="en-US" sz="2000" b="1" i="1" u="sng" kern="0" dirty="0" smtClean="0">
                <a:solidFill>
                  <a:srgbClr val="663300"/>
                </a:solidFill>
                <a:latin typeface="Arial" pitchFamily="34" charset="0"/>
                <a:cs typeface="Arial" pitchFamily="34" charset="0"/>
              </a:rPr>
              <a:t>Option #1</a:t>
            </a:r>
            <a:r>
              <a:rPr lang="en-US" sz="2000" kern="0" dirty="0" smtClean="0">
                <a:solidFill>
                  <a:srgbClr val="663300"/>
                </a:solidFill>
                <a:latin typeface="Arial" pitchFamily="34" charset="0"/>
                <a:cs typeface="Arial" pitchFamily="34" charset="0"/>
              </a:rPr>
              <a:t>:  Call for an override election, but at a lower percentage that would keep the override at the current amount.</a:t>
            </a:r>
          </a:p>
          <a:p>
            <a:pPr lvl="2" fontAlgn="base">
              <a:spcAft>
                <a:spcPct val="0"/>
              </a:spcAft>
              <a:buSzPct val="90000"/>
              <a:defRPr/>
            </a:pPr>
            <a:endParaRPr lang="en-US" sz="1200" kern="0" dirty="0" smtClean="0">
              <a:solidFill>
                <a:srgbClr val="663300"/>
              </a:solidFill>
              <a:latin typeface="Arial" pitchFamily="34" charset="0"/>
              <a:cs typeface="Arial" pitchFamily="34" charset="0"/>
            </a:endParaRPr>
          </a:p>
          <a:p>
            <a:pPr marL="1257300" lvl="2" indent="-342900" fontAlgn="base">
              <a:spcAft>
                <a:spcPct val="0"/>
              </a:spcAft>
              <a:buSzPct val="90000"/>
              <a:buFont typeface="Courier New" panose="02070309020205020404" pitchFamily="49" charset="0"/>
              <a:buChar char="o"/>
              <a:defRPr/>
            </a:pPr>
            <a:r>
              <a:rPr lang="en-US" sz="2000" b="1" i="1" u="sng" kern="0" dirty="0" smtClean="0">
                <a:solidFill>
                  <a:srgbClr val="663300"/>
                </a:solidFill>
                <a:latin typeface="Arial" pitchFamily="34" charset="0"/>
                <a:cs typeface="Arial" pitchFamily="34" charset="0"/>
              </a:rPr>
              <a:t>Option #2</a:t>
            </a:r>
            <a:r>
              <a:rPr lang="en-US" sz="2000" kern="0" dirty="0" smtClean="0">
                <a:solidFill>
                  <a:srgbClr val="663300"/>
                </a:solidFill>
                <a:latin typeface="Arial" pitchFamily="34" charset="0"/>
                <a:cs typeface="Arial" pitchFamily="34" charset="0"/>
              </a:rPr>
              <a:t>:  Call for a 15% M&amp;O override election as it  is currently.</a:t>
            </a:r>
          </a:p>
          <a:p>
            <a:pPr lvl="2" fontAlgn="base">
              <a:spcAft>
                <a:spcPct val="0"/>
              </a:spcAft>
              <a:buSzPct val="90000"/>
              <a:defRPr/>
            </a:pPr>
            <a:endParaRPr lang="en-US" sz="1200" kern="0" dirty="0" smtClean="0">
              <a:solidFill>
                <a:srgbClr val="663300"/>
              </a:solidFill>
              <a:latin typeface="Arial" pitchFamily="34" charset="0"/>
              <a:cs typeface="Arial" pitchFamily="34" charset="0"/>
            </a:endParaRPr>
          </a:p>
          <a:p>
            <a:pPr marL="1257300" lvl="2" indent="-342900" fontAlgn="base">
              <a:spcAft>
                <a:spcPct val="0"/>
              </a:spcAft>
              <a:buSzPct val="90000"/>
              <a:buFont typeface="Courier New" panose="02070309020205020404" pitchFamily="49" charset="0"/>
              <a:buChar char="o"/>
              <a:defRPr/>
            </a:pPr>
            <a:r>
              <a:rPr lang="en-US" sz="2000" b="1" i="1" u="sng" kern="0" dirty="0" smtClean="0">
                <a:solidFill>
                  <a:srgbClr val="663300"/>
                </a:solidFill>
                <a:latin typeface="Arial" pitchFamily="34" charset="0"/>
                <a:cs typeface="Arial" pitchFamily="34" charset="0"/>
              </a:rPr>
              <a:t>Option #3</a:t>
            </a:r>
            <a:r>
              <a:rPr lang="en-US" sz="2000" kern="0" dirty="0" smtClean="0">
                <a:solidFill>
                  <a:srgbClr val="663300"/>
                </a:solidFill>
                <a:latin typeface="Arial" pitchFamily="34" charset="0"/>
                <a:cs typeface="Arial" pitchFamily="34" charset="0"/>
              </a:rPr>
              <a:t>:  Do not call for an override election.</a:t>
            </a:r>
          </a:p>
          <a:p>
            <a:pPr lvl="2" fontAlgn="base">
              <a:spcAft>
                <a:spcPct val="0"/>
              </a:spcAft>
              <a:buSzPct val="90000"/>
              <a:defRPr/>
            </a:pPr>
            <a:endParaRPr lang="en-US" sz="1200" kern="0" dirty="0" smtClean="0">
              <a:solidFill>
                <a:srgbClr val="663300"/>
              </a:solidFill>
              <a:latin typeface="Arial" pitchFamily="34" charset="0"/>
              <a:cs typeface="Arial" pitchFamily="34" charset="0"/>
            </a:endParaRPr>
          </a:p>
          <a:p>
            <a:pPr marL="1257300" lvl="2" indent="-342900" fontAlgn="base">
              <a:spcAft>
                <a:spcPct val="0"/>
              </a:spcAft>
              <a:buSzPct val="90000"/>
              <a:buFont typeface="Courier New" panose="02070309020205020404" pitchFamily="49" charset="0"/>
              <a:buChar char="o"/>
              <a:defRPr/>
            </a:pPr>
            <a:r>
              <a:rPr lang="en-US" sz="2000" b="1" i="1" u="sng" kern="0" dirty="0" smtClean="0">
                <a:solidFill>
                  <a:srgbClr val="663300"/>
                </a:solidFill>
                <a:latin typeface="Arial" pitchFamily="34" charset="0"/>
                <a:cs typeface="Arial" pitchFamily="34" charset="0"/>
              </a:rPr>
              <a:t>Option #4</a:t>
            </a:r>
            <a:r>
              <a:rPr lang="en-US" sz="2000" kern="0" dirty="0" smtClean="0">
                <a:solidFill>
                  <a:srgbClr val="663300"/>
                </a:solidFill>
                <a:latin typeface="Arial" pitchFamily="34" charset="0"/>
                <a:cs typeface="Arial" pitchFamily="34" charset="0"/>
              </a:rPr>
              <a:t>:  Defer calling for an election for one year.</a:t>
            </a:r>
          </a:p>
          <a:p>
            <a:pPr lvl="2" fontAlgn="base">
              <a:spcAft>
                <a:spcPct val="0"/>
              </a:spcAft>
              <a:buSzPct val="90000"/>
              <a:defRPr/>
            </a:pPr>
            <a:endParaRPr lang="en-US" sz="1200" kern="0" dirty="0" smtClean="0">
              <a:solidFill>
                <a:srgbClr val="663300"/>
              </a:solidFill>
              <a:latin typeface="Arial" pitchFamily="34" charset="0"/>
              <a:cs typeface="Arial" pitchFamily="34" charset="0"/>
            </a:endParaRPr>
          </a:p>
          <a:p>
            <a:pPr marL="1257300" lvl="2" indent="-342900" fontAlgn="base">
              <a:spcAft>
                <a:spcPct val="0"/>
              </a:spcAft>
              <a:buSzPct val="90000"/>
              <a:buFont typeface="Courier New" panose="02070309020205020404" pitchFamily="49" charset="0"/>
              <a:buChar char="o"/>
              <a:defRPr/>
            </a:pPr>
            <a:r>
              <a:rPr lang="en-US" sz="2000" b="1" i="1" u="sng" kern="0" dirty="0" smtClean="0">
                <a:solidFill>
                  <a:srgbClr val="663300"/>
                </a:solidFill>
                <a:latin typeface="Arial" pitchFamily="34" charset="0"/>
                <a:cs typeface="Arial" pitchFamily="34" charset="0"/>
              </a:rPr>
              <a:t>Option #5</a:t>
            </a:r>
            <a:r>
              <a:rPr lang="en-US" sz="2000" kern="0" dirty="0" smtClean="0">
                <a:solidFill>
                  <a:srgbClr val="663300"/>
                </a:solidFill>
                <a:latin typeface="Arial" pitchFamily="34" charset="0"/>
                <a:cs typeface="Arial" pitchFamily="34" charset="0"/>
              </a:rPr>
              <a:t>:  Call for an override election, but don’t exceed $18 million.</a:t>
            </a:r>
          </a:p>
          <a:p>
            <a:pPr marL="1200150" lvl="2" indent="-285750" fontAlgn="base">
              <a:spcAft>
                <a:spcPct val="0"/>
              </a:spcAft>
              <a:buSzPct val="90000"/>
              <a:buFont typeface="Courier New" panose="02070309020205020404" pitchFamily="49" charset="0"/>
              <a:buChar char="o"/>
              <a:defRPr/>
            </a:pPr>
            <a:endParaRPr lang="en-US" sz="1000" kern="0" dirty="0" smtClean="0">
              <a:solidFill>
                <a:srgbClr val="663300"/>
              </a:solidFill>
              <a:latin typeface="Arial" pitchFamily="34" charset="0"/>
              <a:cs typeface="Arial" pitchFamily="34" charset="0"/>
            </a:endParaRPr>
          </a:p>
          <a:p>
            <a:pPr marL="1200150" lvl="2" indent="-285750" fontAlgn="base">
              <a:spcAft>
                <a:spcPct val="0"/>
              </a:spcAft>
              <a:defRPr/>
            </a:pPr>
            <a:endParaRPr lang="en-US" sz="2000" kern="0" dirty="0" smtClean="0">
              <a:latin typeface="Arial" pitchFamily="34" charset="0"/>
              <a:cs typeface="Arial" pitchFamily="34" charset="0"/>
            </a:endParaRPr>
          </a:p>
          <a:p>
            <a:pPr marL="742950" marR="0" lvl="1" indent="-285750" algn="l" defTabSz="914400" rtl="0" eaLnBrk="1" fontAlgn="base" latinLnBrk="0" hangingPunct="1">
              <a:lnSpc>
                <a:spcPct val="100000"/>
              </a:lnSpc>
              <a:spcBef>
                <a:spcPts val="0"/>
              </a:spcBef>
              <a:spcAft>
                <a:spcPct val="0"/>
              </a:spcAft>
              <a:buClrTx/>
              <a:buSzTx/>
              <a:tabLst/>
              <a:defRPr/>
            </a:pPr>
            <a:endParaRPr lang="en-US" sz="2400" kern="0" dirty="0" smtClean="0">
              <a:latin typeface="Arial" pitchFamily="34" charset="0"/>
              <a:cs typeface="Arial" pitchFamily="34" charset="0"/>
            </a:endParaRPr>
          </a:p>
        </p:txBody>
      </p:sp>
    </p:spTree>
    <p:extLst>
      <p:ext uri="{BB962C8B-B14F-4D97-AF65-F5344CB8AC3E}">
        <p14:creationId xmlns:p14="http://schemas.microsoft.com/office/powerpoint/2010/main" val="328284881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bg>
      <p:bgPr>
        <a:gradFill flip="none" rotWithShape="1">
          <a:gsLst>
            <a:gs pos="70000">
              <a:srgbClr val="FBD49C"/>
            </a:gs>
            <a:gs pos="100000">
              <a:schemeClr val="accent3"/>
            </a:gs>
          </a:gsLst>
          <a:lin ang="2700000" scaled="1"/>
          <a:tileRect/>
        </a:gradFill>
        <a:effectLst/>
      </p:bgPr>
    </p:bg>
    <p:spTree>
      <p:nvGrpSpPr>
        <p:cNvPr id="1" name=""/>
        <p:cNvGrpSpPr/>
        <p:nvPr/>
      </p:nvGrpSpPr>
      <p:grpSpPr>
        <a:xfrm>
          <a:off x="0" y="0"/>
          <a:ext cx="0" cy="0"/>
          <a:chOff x="0" y="0"/>
          <a:chExt cx="0" cy="0"/>
        </a:xfrm>
      </p:grpSpPr>
      <p:sp>
        <p:nvSpPr>
          <p:cNvPr id="24" name="Rectangle 2"/>
          <p:cNvSpPr>
            <a:spLocks noGrp="1" noChangeArrowheads="1"/>
          </p:cNvSpPr>
          <p:nvPr>
            <p:ph type="title"/>
          </p:nvPr>
        </p:nvSpPr>
        <p:spPr>
          <a:xfrm>
            <a:off x="152400" y="228600"/>
            <a:ext cx="7010400" cy="609600"/>
          </a:xfrm>
        </p:spPr>
        <p:txBody>
          <a:bodyPr/>
          <a:lstStyle/>
          <a:p>
            <a:pPr eaLnBrk="1" hangingPunct="1"/>
            <a:r>
              <a:rPr lang="en-US" sz="2800" i="1" dirty="0" smtClean="0">
                <a:solidFill>
                  <a:schemeClr val="tx2">
                    <a:lumMod val="75000"/>
                    <a:lumOff val="25000"/>
                  </a:schemeClr>
                </a:solidFill>
                <a:latin typeface="Arial" pitchFamily="34" charset="0"/>
                <a:cs typeface="Arial" pitchFamily="34" charset="0"/>
              </a:rPr>
              <a:t>What process did the task force follow?</a:t>
            </a:r>
            <a:endParaRPr lang="en-US" sz="2800" b="1" i="1" dirty="0" smtClean="0">
              <a:solidFill>
                <a:schemeClr val="tx2">
                  <a:lumMod val="75000"/>
                  <a:lumOff val="25000"/>
                </a:schemeClr>
              </a:solidFill>
              <a:latin typeface="Arial" pitchFamily="34" charset="0"/>
              <a:cs typeface="Arial" pitchFamily="34" charset="0"/>
            </a:endParaRPr>
          </a:p>
        </p:txBody>
      </p:sp>
      <p:sp>
        <p:nvSpPr>
          <p:cNvPr id="25" name="Rectangle 3"/>
          <p:cNvSpPr txBox="1">
            <a:spLocks noChangeArrowheads="1"/>
          </p:cNvSpPr>
          <p:nvPr/>
        </p:nvSpPr>
        <p:spPr bwMode="gray">
          <a:xfrm>
            <a:off x="152400" y="914400"/>
            <a:ext cx="8839200" cy="5791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R="0" lvl="1" algn="l" defTabSz="914400" rtl="0" eaLnBrk="1" fontAlgn="base" latinLnBrk="0" hangingPunct="1">
              <a:lnSpc>
                <a:spcPct val="100000"/>
              </a:lnSpc>
              <a:spcBef>
                <a:spcPts val="0"/>
              </a:spcBef>
              <a:spcAft>
                <a:spcPct val="0"/>
              </a:spcAft>
              <a:buClrTx/>
              <a:buSzTx/>
              <a:tabLst/>
              <a:defRPr/>
            </a:pPr>
            <a:r>
              <a:rPr kumimoji="0" lang="en-US" sz="2300" b="0" i="0" u="none" strike="noStrike" kern="0" cap="none" spc="0" normalizeH="0" baseline="0" noProof="0" dirty="0" smtClean="0">
                <a:ln>
                  <a:noFill/>
                </a:ln>
                <a:solidFill>
                  <a:srgbClr val="663300"/>
                </a:solidFill>
                <a:effectLst/>
                <a:uLnTx/>
                <a:uFillTx/>
                <a:latin typeface="Arial" pitchFamily="34" charset="0"/>
                <a:cs typeface="Arial" pitchFamily="34" charset="0"/>
              </a:rPr>
              <a:t>Task force</a:t>
            </a:r>
            <a:r>
              <a:rPr kumimoji="0" lang="en-US" sz="2300" b="0" i="0" u="none" strike="noStrike" kern="0" cap="none" spc="0" normalizeH="0" noProof="0" dirty="0" smtClean="0">
                <a:ln>
                  <a:noFill/>
                </a:ln>
                <a:solidFill>
                  <a:srgbClr val="663300"/>
                </a:solidFill>
                <a:effectLst/>
                <a:uLnTx/>
                <a:uFillTx/>
                <a:latin typeface="Arial" pitchFamily="34" charset="0"/>
                <a:cs typeface="Arial" pitchFamily="34" charset="0"/>
              </a:rPr>
              <a:t> members </a:t>
            </a:r>
            <a:r>
              <a:rPr kumimoji="0" lang="en-US" sz="2300" strike="noStrike" kern="0" cap="none" spc="0" normalizeH="0" noProof="0" dirty="0" smtClean="0">
                <a:ln>
                  <a:noFill/>
                </a:ln>
                <a:solidFill>
                  <a:srgbClr val="663300"/>
                </a:solidFill>
                <a:effectLst/>
                <a:uLnTx/>
                <a:uFillTx/>
                <a:latin typeface="Arial" pitchFamily="34" charset="0"/>
                <a:cs typeface="Arial" pitchFamily="34" charset="0"/>
              </a:rPr>
              <a:t>identified the </a:t>
            </a:r>
            <a:r>
              <a:rPr kumimoji="0" lang="en-US" sz="2300" b="1" i="1" strike="noStrike" kern="0" cap="none" spc="0" normalizeH="0" noProof="0" dirty="0" smtClean="0">
                <a:ln>
                  <a:noFill/>
                </a:ln>
                <a:solidFill>
                  <a:srgbClr val="C00000"/>
                </a:solidFill>
                <a:effectLst/>
                <a:uLnTx/>
                <a:uFillTx/>
                <a:latin typeface="Arial" pitchFamily="34" charset="0"/>
                <a:cs typeface="Arial" pitchFamily="34" charset="0"/>
              </a:rPr>
              <a:t>advantages and</a:t>
            </a:r>
            <a:r>
              <a:rPr kumimoji="0" lang="en-US" sz="2300" strike="noStrike" kern="0" cap="none" spc="0" normalizeH="0" noProof="0" dirty="0" smtClean="0">
                <a:ln>
                  <a:noFill/>
                </a:ln>
                <a:solidFill>
                  <a:srgbClr val="C00000"/>
                </a:solidFill>
                <a:effectLst/>
                <a:uLnTx/>
                <a:uFillTx/>
                <a:latin typeface="Arial" pitchFamily="34" charset="0"/>
                <a:cs typeface="Arial" pitchFamily="34" charset="0"/>
              </a:rPr>
              <a:t> </a:t>
            </a:r>
            <a:r>
              <a:rPr kumimoji="0" lang="en-US" sz="2300" b="1" i="1" strike="noStrike" kern="0" cap="none" spc="0" normalizeH="0" noProof="0" dirty="0" smtClean="0">
                <a:ln>
                  <a:noFill/>
                </a:ln>
                <a:solidFill>
                  <a:srgbClr val="C00000"/>
                </a:solidFill>
                <a:effectLst/>
                <a:uLnTx/>
                <a:uFillTx/>
                <a:latin typeface="Arial" pitchFamily="34" charset="0"/>
                <a:cs typeface="Arial" pitchFamily="34" charset="0"/>
              </a:rPr>
              <a:t>disadvantages</a:t>
            </a:r>
            <a:r>
              <a:rPr kumimoji="0" lang="en-US" sz="2300" strike="noStrike" kern="0" cap="none" spc="0" normalizeH="0" noProof="0" dirty="0" smtClean="0">
                <a:ln>
                  <a:noFill/>
                </a:ln>
                <a:solidFill>
                  <a:srgbClr val="C00000"/>
                </a:solidFill>
                <a:effectLst/>
                <a:uLnTx/>
                <a:uFillTx/>
                <a:latin typeface="Arial" pitchFamily="34" charset="0"/>
                <a:cs typeface="Arial" pitchFamily="34" charset="0"/>
              </a:rPr>
              <a:t> </a:t>
            </a:r>
            <a:r>
              <a:rPr kumimoji="0" lang="en-US" sz="2300" strike="noStrike" kern="0" cap="none" spc="0" normalizeH="0" noProof="0" dirty="0" smtClean="0">
                <a:ln>
                  <a:noFill/>
                </a:ln>
                <a:solidFill>
                  <a:srgbClr val="663300"/>
                </a:solidFill>
                <a:effectLst/>
                <a:uLnTx/>
                <a:uFillTx/>
                <a:latin typeface="Arial" pitchFamily="34" charset="0"/>
                <a:cs typeface="Arial" pitchFamily="34" charset="0"/>
              </a:rPr>
              <a:t>of each option.</a:t>
            </a:r>
            <a:endParaRPr kumimoji="0" lang="en-US" sz="2300" b="0" i="0" u="none" strike="noStrike" kern="0" cap="none" spc="0" normalizeH="0" baseline="0" noProof="0" dirty="0" smtClean="0">
              <a:ln>
                <a:noFill/>
              </a:ln>
              <a:solidFill>
                <a:srgbClr val="663300"/>
              </a:solidFill>
              <a:effectLst/>
              <a:uLnTx/>
              <a:uFillTx/>
              <a:latin typeface="Arial" pitchFamily="34" charset="0"/>
              <a:cs typeface="Arial" pitchFamily="34" charset="0"/>
            </a:endParaRPr>
          </a:p>
          <a:p>
            <a:pPr marL="742950" marR="0" lvl="1" indent="-285750" algn="l" defTabSz="914400" rtl="0" eaLnBrk="1" fontAlgn="base" latinLnBrk="0" hangingPunct="1">
              <a:lnSpc>
                <a:spcPct val="100000"/>
              </a:lnSpc>
              <a:spcBef>
                <a:spcPts val="0"/>
              </a:spcBef>
              <a:spcAft>
                <a:spcPct val="0"/>
              </a:spcAft>
              <a:buClrTx/>
              <a:buSzTx/>
              <a:tabLst/>
              <a:defRPr/>
            </a:pPr>
            <a:r>
              <a:rPr lang="en-US" sz="1000" kern="0" dirty="0" smtClean="0">
                <a:solidFill>
                  <a:srgbClr val="663300"/>
                </a:solidFill>
                <a:latin typeface="Arial" pitchFamily="34" charset="0"/>
                <a:cs typeface="Arial" pitchFamily="34" charset="0"/>
              </a:rPr>
              <a:t> </a:t>
            </a:r>
            <a:endParaRPr kumimoji="0" lang="en-US" sz="1000" b="0" i="0" u="none" strike="noStrike" kern="0" cap="none" spc="0" normalizeH="0" baseline="0" noProof="0" dirty="0" smtClean="0">
              <a:ln>
                <a:noFill/>
              </a:ln>
              <a:solidFill>
                <a:srgbClr val="663300"/>
              </a:solidFill>
              <a:effectLst/>
              <a:uLnTx/>
              <a:uFillTx/>
              <a:latin typeface="Arial" pitchFamily="34" charset="0"/>
              <a:cs typeface="Arial" pitchFamily="34" charset="0"/>
            </a:endParaRPr>
          </a:p>
          <a:p>
            <a:pPr marL="1200150" lvl="2" indent="-285750" fontAlgn="base">
              <a:spcAft>
                <a:spcPct val="0"/>
              </a:spcAft>
              <a:buFont typeface="Arial" pitchFamily="34" charset="0"/>
              <a:buChar char="•"/>
              <a:defRPr/>
            </a:pPr>
            <a:r>
              <a:rPr lang="en-US" sz="2200" kern="0" dirty="0" smtClean="0">
                <a:solidFill>
                  <a:srgbClr val="663300"/>
                </a:solidFill>
                <a:latin typeface="Arial" pitchFamily="34" charset="0"/>
                <a:cs typeface="Arial" pitchFamily="34" charset="0"/>
              </a:rPr>
              <a:t>Members determined that the advantages of Option #2 outweigh the disadvantages; the other options had more disadvantages than advantages and would limit flexibility and funding for WESD</a:t>
            </a:r>
          </a:p>
          <a:p>
            <a:pPr marL="1200150" lvl="2" indent="-285750" fontAlgn="base">
              <a:spcAft>
                <a:spcPct val="0"/>
              </a:spcAft>
              <a:defRPr/>
            </a:pPr>
            <a:endParaRPr lang="en-US" sz="1000" kern="0" dirty="0" smtClean="0">
              <a:solidFill>
                <a:srgbClr val="663300"/>
              </a:solidFill>
              <a:latin typeface="Arial" pitchFamily="34" charset="0"/>
              <a:cs typeface="Arial" pitchFamily="34" charset="0"/>
            </a:endParaRPr>
          </a:p>
          <a:p>
            <a:pPr marL="1200150" lvl="2" indent="-285750" fontAlgn="base">
              <a:spcAft>
                <a:spcPct val="0"/>
              </a:spcAft>
              <a:buFont typeface="Arial" pitchFamily="34" charset="0"/>
              <a:buChar char="•"/>
              <a:defRPr/>
            </a:pPr>
            <a:r>
              <a:rPr lang="en-US" sz="2200" kern="0" dirty="0" smtClean="0">
                <a:solidFill>
                  <a:srgbClr val="663300"/>
                </a:solidFill>
                <a:latin typeface="Arial" pitchFamily="34" charset="0"/>
                <a:cs typeface="Arial" pitchFamily="34" charset="0"/>
              </a:rPr>
              <a:t>Advantages of Option #2 include the following:</a:t>
            </a:r>
          </a:p>
          <a:p>
            <a:pPr marL="1200150" lvl="2" indent="-285750" fontAlgn="base">
              <a:spcAft>
                <a:spcPct val="0"/>
              </a:spcAft>
              <a:defRPr/>
            </a:pPr>
            <a:endParaRPr lang="en-US" sz="800" kern="0" dirty="0" smtClean="0">
              <a:solidFill>
                <a:srgbClr val="663300"/>
              </a:solidFill>
              <a:latin typeface="Arial" pitchFamily="34" charset="0"/>
              <a:cs typeface="Arial" pitchFamily="34" charset="0"/>
            </a:endParaRPr>
          </a:p>
          <a:p>
            <a:pPr marL="1657350" lvl="3" indent="-285750" fontAlgn="base">
              <a:spcAft>
                <a:spcPct val="0"/>
              </a:spcAft>
              <a:buFont typeface="Courier New" panose="02070309020205020404" pitchFamily="49" charset="0"/>
              <a:buChar char="o"/>
              <a:defRPr/>
            </a:pPr>
            <a:r>
              <a:rPr lang="en-US" sz="2000" kern="0" dirty="0" smtClean="0">
                <a:solidFill>
                  <a:srgbClr val="663300"/>
                </a:solidFill>
                <a:latin typeface="Arial" pitchFamily="34" charset="0"/>
                <a:cs typeface="Arial" pitchFamily="34" charset="0"/>
              </a:rPr>
              <a:t>Good for kids to continue programs/continue to operate at the same level</a:t>
            </a:r>
          </a:p>
          <a:p>
            <a:pPr marL="1657350" lvl="3" indent="-285750" fontAlgn="base">
              <a:spcAft>
                <a:spcPct val="0"/>
              </a:spcAft>
              <a:buFont typeface="Courier New" panose="02070309020205020404" pitchFamily="49" charset="0"/>
              <a:buChar char="o"/>
              <a:defRPr/>
            </a:pPr>
            <a:r>
              <a:rPr lang="en-US" sz="2000" kern="0" dirty="0" smtClean="0">
                <a:solidFill>
                  <a:srgbClr val="663300"/>
                </a:solidFill>
                <a:latin typeface="Arial" pitchFamily="34" charset="0"/>
                <a:cs typeface="Arial" pitchFamily="34" charset="0"/>
              </a:rPr>
              <a:t>Less confusing to voters – continuing what is current</a:t>
            </a:r>
          </a:p>
          <a:p>
            <a:pPr marL="1657350" lvl="3" indent="-285750" fontAlgn="base">
              <a:spcAft>
                <a:spcPct val="0"/>
              </a:spcAft>
              <a:buFont typeface="Courier New" panose="02070309020205020404" pitchFamily="49" charset="0"/>
              <a:buChar char="o"/>
              <a:defRPr/>
            </a:pPr>
            <a:r>
              <a:rPr lang="en-US" sz="2000" kern="0" dirty="0" smtClean="0">
                <a:solidFill>
                  <a:srgbClr val="663300"/>
                </a:solidFill>
                <a:latin typeface="Arial" pitchFamily="34" charset="0"/>
                <a:cs typeface="Arial" pitchFamily="34" charset="0"/>
              </a:rPr>
              <a:t>Best option to continue to meet the district vision and mission</a:t>
            </a:r>
          </a:p>
          <a:p>
            <a:pPr marL="1657350" lvl="3" indent="-285750" fontAlgn="base">
              <a:spcAft>
                <a:spcPct val="0"/>
              </a:spcAft>
              <a:buFont typeface="Courier New" panose="02070309020205020404" pitchFamily="49" charset="0"/>
              <a:buChar char="o"/>
              <a:defRPr/>
            </a:pPr>
            <a:r>
              <a:rPr lang="en-US" sz="2000" kern="0" dirty="0" smtClean="0">
                <a:solidFill>
                  <a:srgbClr val="663300"/>
                </a:solidFill>
                <a:latin typeface="Arial" pitchFamily="34" charset="0"/>
                <a:cs typeface="Arial" pitchFamily="34" charset="0"/>
              </a:rPr>
              <a:t>Allows the district to cover continued implementation of unfunded mandates</a:t>
            </a:r>
          </a:p>
          <a:p>
            <a:pPr marL="1657350" lvl="3" indent="-285750" fontAlgn="base">
              <a:spcAft>
                <a:spcPct val="0"/>
              </a:spcAft>
              <a:buFont typeface="Courier New" panose="02070309020205020404" pitchFamily="49" charset="0"/>
              <a:buChar char="o"/>
              <a:defRPr/>
            </a:pPr>
            <a:r>
              <a:rPr lang="en-US" sz="2000" kern="0" dirty="0" smtClean="0">
                <a:solidFill>
                  <a:srgbClr val="663300"/>
                </a:solidFill>
                <a:latin typeface="Arial" pitchFamily="34" charset="0"/>
                <a:cs typeface="Arial" pitchFamily="34" charset="0"/>
              </a:rPr>
              <a:t>Would help to maintain what was recently approved in the state budget that was intended for salaries</a:t>
            </a:r>
          </a:p>
          <a:p>
            <a:pPr marL="1657350" lvl="3" indent="-285750" fontAlgn="base">
              <a:spcAft>
                <a:spcPct val="0"/>
              </a:spcAft>
              <a:buFont typeface="Courier New" panose="02070309020205020404" pitchFamily="49" charset="0"/>
              <a:buChar char="o"/>
              <a:defRPr/>
            </a:pPr>
            <a:r>
              <a:rPr lang="en-US" sz="2000" kern="0" dirty="0" smtClean="0">
                <a:solidFill>
                  <a:srgbClr val="663300"/>
                </a:solidFill>
                <a:latin typeface="Arial" pitchFamily="34" charset="0"/>
                <a:cs typeface="Arial" pitchFamily="34" charset="0"/>
              </a:rPr>
              <a:t>There currently appears to be support for education in general</a:t>
            </a:r>
          </a:p>
          <a:p>
            <a:pPr marL="742950" marR="0" lvl="1" indent="-285750" algn="l" defTabSz="914400" rtl="0" eaLnBrk="1" fontAlgn="base" latinLnBrk="0" hangingPunct="1">
              <a:lnSpc>
                <a:spcPct val="100000"/>
              </a:lnSpc>
              <a:spcBef>
                <a:spcPts val="0"/>
              </a:spcBef>
              <a:spcAft>
                <a:spcPct val="0"/>
              </a:spcAft>
              <a:buClrTx/>
              <a:buSzTx/>
              <a:tabLst/>
              <a:defRPr/>
            </a:pPr>
            <a:endParaRPr lang="en-US" sz="2400" kern="0" dirty="0" smtClean="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bg>
      <p:bgPr>
        <a:gradFill flip="none" rotWithShape="1">
          <a:gsLst>
            <a:gs pos="70000">
              <a:srgbClr val="FBD49C"/>
            </a:gs>
            <a:gs pos="100000">
              <a:schemeClr val="accent3"/>
            </a:gs>
          </a:gsLst>
          <a:lin ang="2700000" scaled="1"/>
          <a:tileRect/>
        </a:gradFill>
        <a:effectLst/>
      </p:bgPr>
    </p:bg>
    <p:spTree>
      <p:nvGrpSpPr>
        <p:cNvPr id="1" name=""/>
        <p:cNvGrpSpPr/>
        <p:nvPr/>
      </p:nvGrpSpPr>
      <p:grpSpPr>
        <a:xfrm>
          <a:off x="0" y="0"/>
          <a:ext cx="0" cy="0"/>
          <a:chOff x="0" y="0"/>
          <a:chExt cx="0" cy="0"/>
        </a:xfrm>
      </p:grpSpPr>
      <p:sp>
        <p:nvSpPr>
          <p:cNvPr id="24" name="Rectangle 2"/>
          <p:cNvSpPr>
            <a:spLocks noGrp="1" noChangeArrowheads="1"/>
          </p:cNvSpPr>
          <p:nvPr>
            <p:ph type="title"/>
          </p:nvPr>
        </p:nvSpPr>
        <p:spPr>
          <a:xfrm rot="21303667">
            <a:off x="152687" y="528392"/>
            <a:ext cx="8760837" cy="609600"/>
          </a:xfrm>
        </p:spPr>
        <p:txBody>
          <a:bodyPr/>
          <a:lstStyle/>
          <a:p>
            <a:pPr eaLnBrk="1" hangingPunct="1"/>
            <a:r>
              <a:rPr lang="en-US" sz="2800" i="1" dirty="0" smtClean="0">
                <a:solidFill>
                  <a:schemeClr val="tx2">
                    <a:lumMod val="75000"/>
                    <a:lumOff val="25000"/>
                  </a:schemeClr>
                </a:solidFill>
                <a:latin typeface="Arial" pitchFamily="34" charset="0"/>
                <a:cs typeface="Arial" pitchFamily="34" charset="0"/>
              </a:rPr>
              <a:t>What conclusions did task force members draw?</a:t>
            </a:r>
            <a:endParaRPr lang="en-US" sz="2800" b="1" i="1" dirty="0" smtClean="0">
              <a:solidFill>
                <a:schemeClr val="tx2">
                  <a:lumMod val="75000"/>
                  <a:lumOff val="25000"/>
                </a:schemeClr>
              </a:solidFill>
              <a:latin typeface="Arial" pitchFamily="34" charset="0"/>
              <a:cs typeface="Arial" pitchFamily="34" charset="0"/>
            </a:endParaRPr>
          </a:p>
        </p:txBody>
      </p:sp>
      <p:sp>
        <p:nvSpPr>
          <p:cNvPr id="25" name="Rectangle 3"/>
          <p:cNvSpPr txBox="1">
            <a:spLocks noChangeArrowheads="1"/>
          </p:cNvSpPr>
          <p:nvPr/>
        </p:nvSpPr>
        <p:spPr bwMode="gray">
          <a:xfrm>
            <a:off x="246855" y="2057400"/>
            <a:ext cx="8572500" cy="426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742950" marR="0" lvl="1" indent="-285750" algn="l" defTabSz="914400" rtl="0" eaLnBrk="1" fontAlgn="base" latinLnBrk="0" hangingPunct="1">
              <a:lnSpc>
                <a:spcPct val="100000"/>
              </a:lnSpc>
              <a:spcBef>
                <a:spcPts val="0"/>
              </a:spcBef>
              <a:spcAft>
                <a:spcPct val="0"/>
              </a:spcAft>
              <a:buClrTx/>
              <a:buSzTx/>
              <a:buFont typeface="Arial" pitchFamily="34" charset="0"/>
              <a:buChar char="•"/>
              <a:tabLst/>
              <a:defRPr/>
            </a:pPr>
            <a:r>
              <a:rPr lang="en-US" sz="2200" kern="0" dirty="0" smtClean="0">
                <a:solidFill>
                  <a:srgbClr val="663300"/>
                </a:solidFill>
                <a:latin typeface="Arial" pitchFamily="34" charset="0"/>
                <a:cs typeface="Arial" pitchFamily="34" charset="0"/>
              </a:rPr>
              <a:t>Funding from the current M&amp;O override has allowed WESD to maintain important programs and services for students and to strive toward offering competitive salaries that will attract and retain qualified instructional staff.</a:t>
            </a:r>
          </a:p>
          <a:p>
            <a:pPr marL="742950" marR="0" lvl="1" indent="-285750" algn="l" defTabSz="914400" rtl="0" eaLnBrk="1" fontAlgn="base" latinLnBrk="0" hangingPunct="1">
              <a:lnSpc>
                <a:spcPct val="100000"/>
              </a:lnSpc>
              <a:spcBef>
                <a:spcPts val="0"/>
              </a:spcBef>
              <a:spcAft>
                <a:spcPct val="0"/>
              </a:spcAft>
              <a:buClrTx/>
              <a:buSzTx/>
              <a:tabLst/>
              <a:defRPr/>
            </a:pPr>
            <a:endParaRPr lang="en-US" sz="1000" kern="0" dirty="0" smtClean="0">
              <a:solidFill>
                <a:srgbClr val="663300"/>
              </a:solidFill>
              <a:latin typeface="Arial" pitchFamily="34" charset="0"/>
              <a:cs typeface="Arial" pitchFamily="34" charset="0"/>
            </a:endParaRPr>
          </a:p>
          <a:p>
            <a:pPr marL="742950" marR="0" lvl="1" indent="-285750" algn="l" defTabSz="914400" rtl="0" eaLnBrk="1" fontAlgn="base" latinLnBrk="0" hangingPunct="1">
              <a:lnSpc>
                <a:spcPct val="100000"/>
              </a:lnSpc>
              <a:spcBef>
                <a:spcPts val="0"/>
              </a:spcBef>
              <a:spcAft>
                <a:spcPct val="0"/>
              </a:spcAft>
              <a:buClrTx/>
              <a:buSzTx/>
              <a:buFont typeface="Arial" pitchFamily="34" charset="0"/>
              <a:buChar char="•"/>
              <a:tabLst/>
              <a:defRPr/>
            </a:pPr>
            <a:r>
              <a:rPr lang="en-US" sz="2200" kern="0" baseline="0" dirty="0" smtClean="0">
                <a:solidFill>
                  <a:srgbClr val="663300"/>
                </a:solidFill>
                <a:latin typeface="Arial" pitchFamily="34" charset="0"/>
                <a:cs typeface="Arial" pitchFamily="34" charset="0"/>
              </a:rPr>
              <a:t>WESD</a:t>
            </a:r>
            <a:r>
              <a:rPr lang="en-US" sz="2200" kern="0" dirty="0" smtClean="0">
                <a:solidFill>
                  <a:srgbClr val="663300"/>
                </a:solidFill>
                <a:latin typeface="Arial" pitchFamily="34" charset="0"/>
                <a:cs typeface="Arial" pitchFamily="34" charset="0"/>
              </a:rPr>
              <a:t> has demonstrated the utmost integrity in its management of fiscal resources, including M&amp;O override and Bond funds.</a:t>
            </a:r>
          </a:p>
          <a:p>
            <a:pPr marL="742950" marR="0" lvl="1" indent="-285750" algn="l" defTabSz="914400" rtl="0" eaLnBrk="1" fontAlgn="base" latinLnBrk="0" hangingPunct="1">
              <a:lnSpc>
                <a:spcPct val="100000"/>
              </a:lnSpc>
              <a:spcBef>
                <a:spcPts val="0"/>
              </a:spcBef>
              <a:spcAft>
                <a:spcPct val="0"/>
              </a:spcAft>
              <a:buClrTx/>
              <a:buSzTx/>
              <a:tabLst/>
              <a:defRPr/>
            </a:pPr>
            <a:endParaRPr lang="en-US" sz="1000" kern="0" dirty="0" smtClean="0">
              <a:solidFill>
                <a:srgbClr val="663300"/>
              </a:solidFill>
              <a:latin typeface="Arial" pitchFamily="34" charset="0"/>
              <a:cs typeface="Arial" pitchFamily="34" charset="0"/>
            </a:endParaRPr>
          </a:p>
          <a:p>
            <a:pPr marL="742950" marR="0" lvl="1" indent="-285750" algn="l" defTabSz="914400" rtl="0" eaLnBrk="1" fontAlgn="base" latinLnBrk="0" hangingPunct="1">
              <a:lnSpc>
                <a:spcPct val="100000"/>
              </a:lnSpc>
              <a:spcBef>
                <a:spcPts val="0"/>
              </a:spcBef>
              <a:spcAft>
                <a:spcPct val="0"/>
              </a:spcAft>
              <a:buClrTx/>
              <a:buSzTx/>
              <a:buFont typeface="Arial" pitchFamily="34" charset="0"/>
              <a:buChar char="•"/>
              <a:tabLst/>
              <a:defRPr/>
            </a:pPr>
            <a:r>
              <a:rPr kumimoji="0" lang="en-US" sz="2200" b="0" i="0" u="none" strike="noStrike" kern="0" cap="none" spc="0" normalizeH="0" baseline="0" noProof="0" dirty="0" smtClean="0">
                <a:ln>
                  <a:noFill/>
                </a:ln>
                <a:solidFill>
                  <a:srgbClr val="663300"/>
                </a:solidFill>
                <a:effectLst/>
                <a:uLnTx/>
                <a:uFillTx/>
                <a:latin typeface="Arial" pitchFamily="34" charset="0"/>
                <a:cs typeface="Arial" pitchFamily="34" charset="0"/>
              </a:rPr>
              <a:t>If</a:t>
            </a:r>
            <a:r>
              <a:rPr kumimoji="0" lang="en-US" sz="2200" b="0" i="0" u="none" strike="noStrike" kern="0" cap="none" spc="0" normalizeH="0" noProof="0" dirty="0" smtClean="0">
                <a:ln>
                  <a:noFill/>
                </a:ln>
                <a:solidFill>
                  <a:srgbClr val="663300"/>
                </a:solidFill>
                <a:effectLst/>
                <a:uLnTx/>
                <a:uFillTx/>
                <a:latin typeface="Arial" pitchFamily="34" charset="0"/>
                <a:cs typeface="Arial" pitchFamily="34" charset="0"/>
              </a:rPr>
              <a:t> override funding is not reauthorized at 15% of the District’s Revenue Control Limit, some student programs and services, such as art, music, physical education, gifted and free, full-day kindergarten, may have to be reduced or eliminated.</a:t>
            </a:r>
            <a:endParaRPr kumimoji="0" lang="en-US" sz="2200" b="0" i="0" u="none" strike="noStrike" kern="0" cap="none" spc="0" normalizeH="0" baseline="0" noProof="0" dirty="0" smtClean="0">
              <a:ln>
                <a:noFill/>
              </a:ln>
              <a:solidFill>
                <a:srgbClr val="663300"/>
              </a:solidFill>
              <a:effectLst/>
              <a:uLnTx/>
              <a:uFillTx/>
              <a:latin typeface="Arial" pitchFamily="34" charset="0"/>
              <a:cs typeface="Arial" pitchFamily="34" charset="0"/>
            </a:endParaRPr>
          </a:p>
          <a:p>
            <a:pPr marL="742950" marR="0" lvl="1" indent="-285750" algn="l" defTabSz="914400" rtl="0" eaLnBrk="1" fontAlgn="base" latinLnBrk="0" hangingPunct="1">
              <a:lnSpc>
                <a:spcPct val="100000"/>
              </a:lnSpc>
              <a:spcBef>
                <a:spcPts val="0"/>
              </a:spcBef>
              <a:spcAft>
                <a:spcPct val="0"/>
              </a:spcAft>
              <a:buClrTx/>
              <a:buSzTx/>
              <a:tabLst/>
              <a:defRPr/>
            </a:pPr>
            <a:r>
              <a:rPr lang="en-US" sz="2000" kern="0" dirty="0" smtClean="0">
                <a:latin typeface="Arial" pitchFamily="34" charset="0"/>
                <a:cs typeface="Arial" pitchFamily="34" charset="0"/>
              </a:rPr>
              <a:t> </a:t>
            </a:r>
            <a:endParaRPr kumimoji="0" lang="en-US" sz="2000" b="0" i="0" u="none" strike="noStrike" kern="0" cap="none" spc="0" normalizeH="0" baseline="0" noProof="0" dirty="0" smtClean="0">
              <a:ln>
                <a:noFill/>
              </a:ln>
              <a:solidFill>
                <a:schemeClr val="tx1"/>
              </a:solidFill>
              <a:effectLst/>
              <a:uLnTx/>
              <a:uFillTx/>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bg>
      <p:bgPr>
        <a:gradFill flip="none" rotWithShape="1">
          <a:gsLst>
            <a:gs pos="70000">
              <a:srgbClr val="FBD49C"/>
            </a:gs>
            <a:gs pos="100000">
              <a:schemeClr val="accent3"/>
            </a:gs>
          </a:gsLst>
          <a:lin ang="2700000" scaled="1"/>
          <a:tileRect/>
        </a:gradFill>
        <a:effectLst/>
      </p:bgPr>
    </p:bg>
    <p:spTree>
      <p:nvGrpSpPr>
        <p:cNvPr id="1" name=""/>
        <p:cNvGrpSpPr/>
        <p:nvPr/>
      </p:nvGrpSpPr>
      <p:grpSpPr>
        <a:xfrm>
          <a:off x="0" y="0"/>
          <a:ext cx="0" cy="0"/>
          <a:chOff x="0" y="0"/>
          <a:chExt cx="0" cy="0"/>
        </a:xfrm>
      </p:grpSpPr>
      <p:sp>
        <p:nvSpPr>
          <p:cNvPr id="24" name="Rectangle 2"/>
          <p:cNvSpPr>
            <a:spLocks noGrp="1" noChangeArrowheads="1"/>
          </p:cNvSpPr>
          <p:nvPr>
            <p:ph type="title"/>
          </p:nvPr>
        </p:nvSpPr>
        <p:spPr>
          <a:xfrm rot="21257794">
            <a:off x="392241" y="497720"/>
            <a:ext cx="7696200" cy="609600"/>
          </a:xfrm>
        </p:spPr>
        <p:txBody>
          <a:bodyPr/>
          <a:lstStyle/>
          <a:p>
            <a:pPr eaLnBrk="1" hangingPunct="1"/>
            <a:r>
              <a:rPr lang="en-US" sz="2800" i="1" dirty="0" smtClean="0">
                <a:latin typeface="Arial" pitchFamily="34" charset="0"/>
                <a:cs typeface="Arial" pitchFamily="34" charset="0"/>
              </a:rPr>
              <a:t>What is the task force’s recommendation?</a:t>
            </a:r>
            <a:endParaRPr lang="en-US" sz="2800" b="1" i="1" dirty="0" smtClean="0">
              <a:solidFill>
                <a:schemeClr val="tx1"/>
              </a:solidFill>
              <a:latin typeface="Arial" pitchFamily="34" charset="0"/>
              <a:cs typeface="Arial" pitchFamily="34" charset="0"/>
            </a:endParaRPr>
          </a:p>
        </p:txBody>
      </p:sp>
      <p:sp>
        <p:nvSpPr>
          <p:cNvPr id="25" name="Rectangle 3"/>
          <p:cNvSpPr txBox="1">
            <a:spLocks noChangeArrowheads="1"/>
          </p:cNvSpPr>
          <p:nvPr/>
        </p:nvSpPr>
        <p:spPr bwMode="gray">
          <a:xfrm>
            <a:off x="368558" y="1676400"/>
            <a:ext cx="8382000" cy="47244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r>
              <a:rPr kumimoji="0" lang="en-US" sz="2200" b="0" i="0" u="none" strike="noStrike" kern="0" cap="none" spc="0" normalizeH="0" baseline="0" noProof="0" dirty="0" smtClean="0">
                <a:ln>
                  <a:noFill/>
                </a:ln>
                <a:solidFill>
                  <a:srgbClr val="663300"/>
                </a:solidFill>
                <a:effectLst/>
                <a:uLnTx/>
                <a:uFillTx/>
                <a:latin typeface="Arial" pitchFamily="34" charset="0"/>
                <a:cs typeface="Arial" pitchFamily="34" charset="0"/>
              </a:rPr>
              <a:t>It is recommended that the Governing</a:t>
            </a:r>
            <a:r>
              <a:rPr kumimoji="0" lang="en-US" sz="2200" b="0" i="0" u="none" strike="noStrike" kern="0" cap="none" spc="0" normalizeH="0" noProof="0" dirty="0" smtClean="0">
                <a:ln>
                  <a:noFill/>
                </a:ln>
                <a:solidFill>
                  <a:srgbClr val="663300"/>
                </a:solidFill>
                <a:effectLst/>
                <a:uLnTx/>
                <a:uFillTx/>
                <a:latin typeface="Arial" pitchFamily="34" charset="0"/>
                <a:cs typeface="Arial" pitchFamily="34" charset="0"/>
              </a:rPr>
              <a:t> Board adopt the Resolution </a:t>
            </a:r>
            <a:r>
              <a:rPr lang="en-US" sz="2200" dirty="0">
                <a:solidFill>
                  <a:srgbClr val="663300"/>
                </a:solidFill>
              </a:rPr>
              <a:t>ordering and calling a special budget override election to be held in and for Washington Elementary School District No. 6 of Maricopa County, Arizona, on November 6, 2018 providing for notice of the election, the conduct of the election, the printing of ballots, the canvassing of the election and compliance with the Voting Rights Act.  In addition, it is recommended that the Governing Board adopt the informational publications associated with this Agenda item, as well as the non-interactive WESD Web site page on which special budget override-related information is posted.  It is further recommended that the Governing Board declare the deadline for submitting arguments “for” and “against” the election to the Maricopa County School Superintendent as August 10, 2018 at 5:00 p.m.</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bg>
      <p:bgPr>
        <a:gradFill flip="none" rotWithShape="1">
          <a:gsLst>
            <a:gs pos="82001">
              <a:srgbClr val="FBD49C"/>
            </a:gs>
            <a:gs pos="100000">
              <a:schemeClr val="accent3"/>
            </a:gs>
          </a:gsLst>
          <a:lin ang="2700000" scaled="1"/>
          <a:tileRect/>
        </a:gradFill>
        <a:effectLst/>
      </p:bgPr>
    </p:bg>
    <p:spTree>
      <p:nvGrpSpPr>
        <p:cNvPr id="1" name=""/>
        <p:cNvGrpSpPr/>
        <p:nvPr/>
      </p:nvGrpSpPr>
      <p:grpSpPr>
        <a:xfrm>
          <a:off x="0" y="0"/>
          <a:ext cx="0" cy="0"/>
          <a:chOff x="0" y="0"/>
          <a:chExt cx="0" cy="0"/>
        </a:xfrm>
      </p:grpSpPr>
      <p:pic>
        <p:nvPicPr>
          <p:cNvPr id="28" name="Picture 27" descr="pe.jpg"/>
          <p:cNvPicPr>
            <a:picLocks noChangeAspect="1"/>
          </p:cNvPicPr>
          <p:nvPr/>
        </p:nvPicPr>
        <p:blipFill>
          <a:blip r:embed="rId3" cstate="print"/>
          <a:srcRect l="3578" b="14249"/>
          <a:stretch>
            <a:fillRect/>
          </a:stretch>
        </p:blipFill>
        <p:spPr>
          <a:xfrm>
            <a:off x="6515100" y="533400"/>
            <a:ext cx="914400" cy="544438"/>
          </a:xfrm>
          <a:prstGeom prst="rect">
            <a:avLst/>
          </a:prstGeom>
        </p:spPr>
      </p:pic>
      <p:sp>
        <p:nvSpPr>
          <p:cNvPr id="24" name="Rectangle 2"/>
          <p:cNvSpPr>
            <a:spLocks noGrp="1" noChangeArrowheads="1"/>
          </p:cNvSpPr>
          <p:nvPr>
            <p:ph type="title"/>
          </p:nvPr>
        </p:nvSpPr>
        <p:spPr>
          <a:xfrm>
            <a:off x="1982755" y="3352800"/>
            <a:ext cx="4800600" cy="838200"/>
          </a:xfrm>
        </p:spPr>
        <p:txBody>
          <a:bodyPr/>
          <a:lstStyle/>
          <a:p>
            <a:pPr eaLnBrk="1" hangingPunct="1"/>
            <a:r>
              <a:rPr lang="en-US" sz="6600" i="1" dirty="0" smtClean="0">
                <a:solidFill>
                  <a:schemeClr val="tx2">
                    <a:lumMod val="75000"/>
                    <a:lumOff val="25000"/>
                  </a:schemeClr>
                </a:solidFill>
                <a:latin typeface="Arial" pitchFamily="34" charset="0"/>
                <a:cs typeface="Arial" pitchFamily="34" charset="0"/>
              </a:rPr>
              <a:t>Questions?</a:t>
            </a:r>
            <a:endParaRPr lang="en-US" sz="6600" b="1" i="1" dirty="0" smtClean="0">
              <a:solidFill>
                <a:schemeClr val="tx2">
                  <a:lumMod val="75000"/>
                  <a:lumOff val="25000"/>
                </a:schemeClr>
              </a:solidFill>
              <a:latin typeface="Arial" pitchFamily="34" charset="0"/>
              <a:cs typeface="Arial" pitchFamily="34" charset="0"/>
            </a:endParaRPr>
          </a:p>
        </p:txBody>
      </p:sp>
      <p:pic>
        <p:nvPicPr>
          <p:cNvPr id="26" name="Picture 25" descr="art.jpg"/>
          <p:cNvPicPr>
            <a:picLocks noChangeAspect="1"/>
          </p:cNvPicPr>
          <p:nvPr/>
        </p:nvPicPr>
        <p:blipFill>
          <a:blip r:embed="rId4" cstate="print"/>
          <a:stretch>
            <a:fillRect/>
          </a:stretch>
        </p:blipFill>
        <p:spPr>
          <a:xfrm rot="-1440000">
            <a:off x="5616821" y="974697"/>
            <a:ext cx="1051595" cy="788696"/>
          </a:xfrm>
          <a:prstGeom prst="rect">
            <a:avLst/>
          </a:prstGeom>
        </p:spPr>
      </p:pic>
      <p:pic>
        <p:nvPicPr>
          <p:cNvPr id="3073" name="Picture 1" descr="C:\Users\ssnyder\AppData\Local\Microsoft\Windows\Temporary Internet Files\Content.IE5\W37F1M20\MP900399889[1].jpg"/>
          <p:cNvPicPr>
            <a:picLocks noChangeAspect="1" noChangeArrowheads="1"/>
          </p:cNvPicPr>
          <p:nvPr/>
        </p:nvPicPr>
        <p:blipFill>
          <a:blip r:embed="rId5" cstate="print"/>
          <a:srcRect r="21094"/>
          <a:stretch>
            <a:fillRect/>
          </a:stretch>
        </p:blipFill>
        <p:spPr bwMode="auto">
          <a:xfrm rot="1740000">
            <a:off x="7370814" y="651703"/>
            <a:ext cx="883920" cy="746528"/>
          </a:xfrm>
          <a:prstGeom prst="rect">
            <a:avLst/>
          </a:prstGeom>
          <a:noFill/>
        </p:spPr>
      </p:pic>
      <p:pic>
        <p:nvPicPr>
          <p:cNvPr id="27" name="Picture 26" descr="kids.jpg"/>
          <p:cNvPicPr>
            <a:picLocks noChangeAspect="1"/>
          </p:cNvPicPr>
          <p:nvPr/>
        </p:nvPicPr>
        <p:blipFill>
          <a:blip r:embed="rId6" cstate="print"/>
          <a:stretch>
            <a:fillRect/>
          </a:stretch>
        </p:blipFill>
        <p:spPr>
          <a:xfrm rot="660000">
            <a:off x="6568551" y="1189832"/>
            <a:ext cx="1378057" cy="918705"/>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gradFill flip="none" rotWithShape="1">
          <a:gsLst>
            <a:gs pos="70000">
              <a:srgbClr val="FBD49C"/>
            </a:gs>
            <a:gs pos="100000">
              <a:schemeClr val="accent3"/>
            </a:gs>
          </a:gsLst>
          <a:lin ang="2700000" scaled="1"/>
          <a:tileRect/>
        </a:gradFill>
        <a:effectLst/>
      </p:bgPr>
    </p:bg>
    <p:spTree>
      <p:nvGrpSpPr>
        <p:cNvPr id="1" name=""/>
        <p:cNvGrpSpPr/>
        <p:nvPr/>
      </p:nvGrpSpPr>
      <p:grpSpPr>
        <a:xfrm>
          <a:off x="0" y="0"/>
          <a:ext cx="0" cy="0"/>
          <a:chOff x="0" y="0"/>
          <a:chExt cx="0" cy="0"/>
        </a:xfrm>
      </p:grpSpPr>
      <p:pic>
        <p:nvPicPr>
          <p:cNvPr id="28" name="Picture 27" descr="pe.jpg"/>
          <p:cNvPicPr>
            <a:picLocks noChangeAspect="1"/>
          </p:cNvPicPr>
          <p:nvPr/>
        </p:nvPicPr>
        <p:blipFill>
          <a:blip r:embed="rId3" cstate="print"/>
          <a:srcRect l="3578" b="14249"/>
          <a:stretch>
            <a:fillRect/>
          </a:stretch>
        </p:blipFill>
        <p:spPr>
          <a:xfrm>
            <a:off x="6553200" y="381000"/>
            <a:ext cx="914400" cy="544438"/>
          </a:xfrm>
          <a:prstGeom prst="rect">
            <a:avLst/>
          </a:prstGeom>
        </p:spPr>
      </p:pic>
      <p:sp>
        <p:nvSpPr>
          <p:cNvPr id="24" name="Rectangle 2"/>
          <p:cNvSpPr>
            <a:spLocks noGrp="1" noChangeArrowheads="1"/>
          </p:cNvSpPr>
          <p:nvPr>
            <p:ph type="title"/>
          </p:nvPr>
        </p:nvSpPr>
        <p:spPr>
          <a:xfrm rot="20880543">
            <a:off x="513308" y="871581"/>
            <a:ext cx="4800600" cy="457200"/>
          </a:xfrm>
        </p:spPr>
        <p:txBody>
          <a:bodyPr/>
          <a:lstStyle/>
          <a:p>
            <a:pPr eaLnBrk="1" hangingPunct="1"/>
            <a:r>
              <a:rPr lang="en-US" sz="2800" i="1" dirty="0" smtClean="0">
                <a:solidFill>
                  <a:schemeClr val="tx2">
                    <a:lumMod val="75000"/>
                    <a:lumOff val="25000"/>
                  </a:schemeClr>
                </a:solidFill>
                <a:latin typeface="Arial" pitchFamily="34" charset="0"/>
                <a:cs typeface="Arial" pitchFamily="34" charset="0"/>
              </a:rPr>
              <a:t>What is an M&amp;O override?</a:t>
            </a:r>
            <a:endParaRPr lang="en-US" sz="2800" b="1" i="1" dirty="0" smtClean="0">
              <a:solidFill>
                <a:schemeClr val="tx2">
                  <a:lumMod val="75000"/>
                  <a:lumOff val="25000"/>
                </a:schemeClr>
              </a:solidFill>
              <a:latin typeface="Arial" pitchFamily="34" charset="0"/>
              <a:cs typeface="Arial" pitchFamily="34" charset="0"/>
            </a:endParaRPr>
          </a:p>
        </p:txBody>
      </p:sp>
      <p:sp>
        <p:nvSpPr>
          <p:cNvPr id="25" name="Rectangle 3"/>
          <p:cNvSpPr txBox="1">
            <a:spLocks noChangeArrowheads="1"/>
          </p:cNvSpPr>
          <p:nvPr/>
        </p:nvSpPr>
        <p:spPr bwMode="gray">
          <a:xfrm>
            <a:off x="235436" y="2612569"/>
            <a:ext cx="8153400" cy="4152841"/>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285750" fontAlgn="base">
              <a:spcAft>
                <a:spcPct val="0"/>
              </a:spcAft>
              <a:defRPr/>
            </a:pPr>
            <a:r>
              <a:rPr kumimoji="0" lang="en-US" sz="2400" b="0" i="0" u="none" strike="noStrike" kern="0" cap="none" spc="0" normalizeH="0" baseline="0" noProof="0" dirty="0" smtClean="0">
                <a:ln>
                  <a:noFill/>
                </a:ln>
                <a:solidFill>
                  <a:srgbClr val="663300"/>
                </a:solidFill>
                <a:effectLst/>
                <a:uLnTx/>
                <a:uFillTx/>
                <a:latin typeface="Arial" pitchFamily="34" charset="0"/>
                <a:cs typeface="Arial" pitchFamily="34" charset="0"/>
              </a:rPr>
              <a:t>An M&amp;O override is a special election, called by a school district governing board, which asks voters within the district to approve additional</a:t>
            </a:r>
            <a:r>
              <a:rPr kumimoji="0" lang="en-US" sz="2400" b="0" i="0" u="none" strike="noStrike" kern="0" cap="none" spc="0" normalizeH="0" noProof="0" dirty="0" smtClean="0">
                <a:ln>
                  <a:noFill/>
                </a:ln>
                <a:solidFill>
                  <a:srgbClr val="663300"/>
                </a:solidFill>
                <a:effectLst/>
                <a:uLnTx/>
                <a:uFillTx/>
                <a:latin typeface="Arial" pitchFamily="34" charset="0"/>
                <a:cs typeface="Arial" pitchFamily="34" charset="0"/>
              </a:rPr>
              <a:t> maintenance and operations funding for their local schools, earmarked for specific educational purposes and generated through local property tax levies.</a:t>
            </a:r>
          </a:p>
          <a:p>
            <a:pPr marL="285750" fontAlgn="base">
              <a:spcAft>
                <a:spcPct val="0"/>
              </a:spcAft>
              <a:defRPr/>
            </a:pPr>
            <a:endParaRPr lang="en-US" sz="2400" kern="0" baseline="0" dirty="0" smtClean="0">
              <a:solidFill>
                <a:srgbClr val="663300"/>
              </a:solidFill>
              <a:latin typeface="Arial" pitchFamily="34" charset="0"/>
              <a:cs typeface="Arial" pitchFamily="34" charset="0"/>
            </a:endParaRPr>
          </a:p>
          <a:p>
            <a:pPr marL="285750" fontAlgn="base">
              <a:spcAft>
                <a:spcPct val="0"/>
              </a:spcAft>
              <a:defRPr/>
            </a:pPr>
            <a:r>
              <a:rPr kumimoji="0" lang="en-US" sz="2400" b="0" i="0" u="none" strike="noStrike" kern="0" cap="none" spc="0" normalizeH="0" noProof="0" dirty="0" smtClean="0">
                <a:ln>
                  <a:noFill/>
                </a:ln>
                <a:solidFill>
                  <a:srgbClr val="663300"/>
                </a:solidFill>
                <a:effectLst/>
                <a:uLnTx/>
                <a:uFillTx/>
                <a:latin typeface="Arial" pitchFamily="34" charset="0"/>
                <a:cs typeface="Arial" pitchFamily="34" charset="0"/>
              </a:rPr>
              <a:t>The maximum amount for an M&amp;O override is 15 percent of the district’s Revenue Control Limit (RCL).</a:t>
            </a:r>
            <a:endParaRPr kumimoji="0" lang="en-US" sz="2400" b="0" i="0" u="none" strike="noStrike" kern="0" cap="none" spc="0" normalizeH="0" baseline="0" noProof="0" dirty="0" smtClean="0">
              <a:ln>
                <a:noFill/>
              </a:ln>
              <a:solidFill>
                <a:srgbClr val="663300"/>
              </a:solidFill>
              <a:effectLst/>
              <a:uLnTx/>
              <a:uFillTx/>
              <a:latin typeface="Arial" pitchFamily="34" charset="0"/>
              <a:cs typeface="Arial" pitchFamily="34" charset="0"/>
            </a:endParaRPr>
          </a:p>
        </p:txBody>
      </p:sp>
      <p:pic>
        <p:nvPicPr>
          <p:cNvPr id="26" name="Picture 25" descr="art.jpg"/>
          <p:cNvPicPr>
            <a:picLocks noChangeAspect="1"/>
          </p:cNvPicPr>
          <p:nvPr/>
        </p:nvPicPr>
        <p:blipFill>
          <a:blip r:embed="rId4" cstate="print"/>
          <a:stretch>
            <a:fillRect/>
          </a:stretch>
        </p:blipFill>
        <p:spPr>
          <a:xfrm rot="-1440000">
            <a:off x="5654921" y="822297"/>
            <a:ext cx="1051595" cy="788696"/>
          </a:xfrm>
          <a:prstGeom prst="rect">
            <a:avLst/>
          </a:prstGeom>
        </p:spPr>
      </p:pic>
      <p:pic>
        <p:nvPicPr>
          <p:cNvPr id="3073" name="Picture 1" descr="C:\Users\ssnyder\AppData\Local\Microsoft\Windows\Temporary Internet Files\Content.IE5\W37F1M20\MP900399889[1].jpg"/>
          <p:cNvPicPr>
            <a:picLocks noChangeAspect="1" noChangeArrowheads="1"/>
          </p:cNvPicPr>
          <p:nvPr/>
        </p:nvPicPr>
        <p:blipFill>
          <a:blip r:embed="rId5" cstate="print"/>
          <a:srcRect r="21094"/>
          <a:stretch>
            <a:fillRect/>
          </a:stretch>
        </p:blipFill>
        <p:spPr bwMode="auto">
          <a:xfrm rot="1740000">
            <a:off x="7408914" y="499303"/>
            <a:ext cx="883920" cy="746528"/>
          </a:xfrm>
          <a:prstGeom prst="rect">
            <a:avLst/>
          </a:prstGeom>
          <a:noFill/>
        </p:spPr>
      </p:pic>
      <p:pic>
        <p:nvPicPr>
          <p:cNvPr id="27" name="Picture 26" descr="kids.jpg"/>
          <p:cNvPicPr>
            <a:picLocks noChangeAspect="1"/>
          </p:cNvPicPr>
          <p:nvPr/>
        </p:nvPicPr>
        <p:blipFill>
          <a:blip r:embed="rId6" cstate="print"/>
          <a:stretch>
            <a:fillRect/>
          </a:stretch>
        </p:blipFill>
        <p:spPr>
          <a:xfrm rot="660000">
            <a:off x="6606651" y="1037432"/>
            <a:ext cx="1378057" cy="918705"/>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bg>
      <p:bgPr>
        <a:gradFill flip="none" rotWithShape="1">
          <a:gsLst>
            <a:gs pos="70000">
              <a:srgbClr val="FBD49C"/>
            </a:gs>
            <a:gs pos="100000">
              <a:schemeClr val="accent3"/>
            </a:gs>
          </a:gsLst>
          <a:lin ang="2700000" scaled="1"/>
          <a:tileRect/>
        </a:gradFill>
        <a:effectLst/>
      </p:bgPr>
    </p:bg>
    <p:spTree>
      <p:nvGrpSpPr>
        <p:cNvPr id="1" name=""/>
        <p:cNvGrpSpPr/>
        <p:nvPr/>
      </p:nvGrpSpPr>
      <p:grpSpPr>
        <a:xfrm>
          <a:off x="0" y="0"/>
          <a:ext cx="0" cy="0"/>
          <a:chOff x="0" y="0"/>
          <a:chExt cx="0" cy="0"/>
        </a:xfrm>
      </p:grpSpPr>
      <p:pic>
        <p:nvPicPr>
          <p:cNvPr id="28" name="Picture 27" descr="pe.jpg"/>
          <p:cNvPicPr>
            <a:picLocks noChangeAspect="1"/>
          </p:cNvPicPr>
          <p:nvPr/>
        </p:nvPicPr>
        <p:blipFill>
          <a:blip r:embed="rId3" cstate="print"/>
          <a:srcRect l="3578" b="14249"/>
          <a:stretch>
            <a:fillRect/>
          </a:stretch>
        </p:blipFill>
        <p:spPr>
          <a:xfrm>
            <a:off x="6240040" y="533400"/>
            <a:ext cx="896983" cy="534068"/>
          </a:xfrm>
          <a:prstGeom prst="rect">
            <a:avLst/>
          </a:prstGeom>
        </p:spPr>
      </p:pic>
      <p:sp>
        <p:nvSpPr>
          <p:cNvPr id="24" name="Rectangle 2"/>
          <p:cNvSpPr>
            <a:spLocks noGrp="1" noChangeArrowheads="1"/>
          </p:cNvSpPr>
          <p:nvPr>
            <p:ph type="title"/>
          </p:nvPr>
        </p:nvSpPr>
        <p:spPr>
          <a:xfrm rot="20739485">
            <a:off x="328357" y="647699"/>
            <a:ext cx="4890633" cy="838200"/>
          </a:xfrm>
        </p:spPr>
        <p:txBody>
          <a:bodyPr/>
          <a:lstStyle/>
          <a:p>
            <a:pPr eaLnBrk="1" hangingPunct="1"/>
            <a:r>
              <a:rPr lang="en-US" sz="2800" i="1" dirty="0" smtClean="0">
                <a:solidFill>
                  <a:schemeClr val="tx2">
                    <a:lumMod val="75000"/>
                    <a:lumOff val="25000"/>
                  </a:schemeClr>
                </a:solidFill>
                <a:latin typeface="Arial" pitchFamily="34" charset="0"/>
                <a:cs typeface="Arial" pitchFamily="34" charset="0"/>
              </a:rPr>
              <a:t>What is the history of </a:t>
            </a:r>
            <a:br>
              <a:rPr lang="en-US" sz="2800" i="1" dirty="0" smtClean="0">
                <a:solidFill>
                  <a:schemeClr val="tx2">
                    <a:lumMod val="75000"/>
                    <a:lumOff val="25000"/>
                  </a:schemeClr>
                </a:solidFill>
                <a:latin typeface="Arial" pitchFamily="34" charset="0"/>
                <a:cs typeface="Arial" pitchFamily="34" charset="0"/>
              </a:rPr>
            </a:br>
            <a:r>
              <a:rPr lang="en-US" sz="2800" i="1" dirty="0" smtClean="0">
                <a:solidFill>
                  <a:schemeClr val="tx2">
                    <a:lumMod val="75000"/>
                    <a:lumOff val="25000"/>
                  </a:schemeClr>
                </a:solidFill>
                <a:latin typeface="Arial" pitchFamily="34" charset="0"/>
                <a:cs typeface="Arial" pitchFamily="34" charset="0"/>
              </a:rPr>
              <a:t>M&amp;O overrides in WESD?</a:t>
            </a:r>
            <a:endParaRPr lang="en-US" sz="2800" b="1" i="1" dirty="0" smtClean="0">
              <a:solidFill>
                <a:schemeClr val="tx2">
                  <a:lumMod val="75000"/>
                  <a:lumOff val="25000"/>
                </a:schemeClr>
              </a:solidFill>
              <a:latin typeface="Arial" pitchFamily="34" charset="0"/>
              <a:cs typeface="Arial" pitchFamily="34" charset="0"/>
            </a:endParaRPr>
          </a:p>
        </p:txBody>
      </p:sp>
      <p:sp>
        <p:nvSpPr>
          <p:cNvPr id="25" name="Rectangle 3"/>
          <p:cNvSpPr txBox="1">
            <a:spLocks noChangeArrowheads="1"/>
          </p:cNvSpPr>
          <p:nvPr/>
        </p:nvSpPr>
        <p:spPr bwMode="gray">
          <a:xfrm>
            <a:off x="152400" y="2449523"/>
            <a:ext cx="7848600" cy="417987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742950" marR="0" lvl="1" indent="-285750" algn="l" defTabSz="914400" rtl="0" eaLnBrk="1" fontAlgn="base" latinLnBrk="0" hangingPunct="1">
              <a:lnSpc>
                <a:spcPct val="100000"/>
              </a:lnSpc>
              <a:spcBef>
                <a:spcPts val="0"/>
              </a:spcBef>
              <a:spcAft>
                <a:spcPct val="0"/>
              </a:spcAft>
              <a:buClrTx/>
              <a:buSzTx/>
              <a:buFont typeface="Arial" pitchFamily="34" charset="0"/>
              <a:buChar char="•"/>
              <a:tabLst/>
              <a:defRPr/>
            </a:pPr>
            <a:r>
              <a:rPr kumimoji="0" lang="en-US" sz="2400" b="0" i="0" u="none" strike="noStrike" kern="0" cap="none" spc="0" normalizeH="0" baseline="0" noProof="0" dirty="0" smtClean="0">
                <a:ln>
                  <a:noFill/>
                </a:ln>
                <a:solidFill>
                  <a:srgbClr val="663300"/>
                </a:solidFill>
                <a:effectLst/>
                <a:uLnTx/>
                <a:uFillTx/>
                <a:latin typeface="Arial" pitchFamily="34" charset="0"/>
                <a:cs typeface="Arial" pitchFamily="34" charset="0"/>
              </a:rPr>
              <a:t>WESD’s first M&amp;O</a:t>
            </a:r>
            <a:r>
              <a:rPr kumimoji="0" lang="en-US" sz="2400" b="0" i="0" u="none" strike="noStrike" kern="0" cap="none" spc="0" normalizeH="0" noProof="0" dirty="0" smtClean="0">
                <a:ln>
                  <a:noFill/>
                </a:ln>
                <a:solidFill>
                  <a:srgbClr val="663300"/>
                </a:solidFill>
                <a:effectLst/>
                <a:uLnTx/>
                <a:uFillTx/>
                <a:latin typeface="Arial" pitchFamily="34" charset="0"/>
                <a:cs typeface="Arial" pitchFamily="34" charset="0"/>
              </a:rPr>
              <a:t> override was approved by voters in </a:t>
            </a:r>
            <a:r>
              <a:rPr lang="en-US" sz="2400" kern="0" dirty="0" smtClean="0">
                <a:solidFill>
                  <a:srgbClr val="663300"/>
                </a:solidFill>
                <a:latin typeface="Arial" pitchFamily="34" charset="0"/>
                <a:cs typeface="Arial" pitchFamily="34" charset="0"/>
              </a:rPr>
              <a:t>February 1990 and reauthorized in 1995, 2001, 2006, and 2010.</a:t>
            </a:r>
          </a:p>
          <a:p>
            <a:pPr marL="742950" marR="0" lvl="1" indent="-285750" algn="l" defTabSz="914400" rtl="0" eaLnBrk="1" fontAlgn="base" latinLnBrk="0" hangingPunct="1">
              <a:lnSpc>
                <a:spcPct val="100000"/>
              </a:lnSpc>
              <a:spcBef>
                <a:spcPts val="0"/>
              </a:spcBef>
              <a:spcAft>
                <a:spcPct val="0"/>
              </a:spcAft>
              <a:buClrTx/>
              <a:buSzTx/>
              <a:buFont typeface="Arial" pitchFamily="34" charset="0"/>
              <a:buChar char="•"/>
              <a:tabLst/>
              <a:defRPr/>
            </a:pPr>
            <a:endParaRPr kumimoji="0" lang="en-US" sz="2400" b="0" i="0" u="none" strike="noStrike" kern="0" cap="none" spc="0" normalizeH="0" baseline="0" noProof="0" dirty="0">
              <a:ln>
                <a:noFill/>
              </a:ln>
              <a:solidFill>
                <a:srgbClr val="663300"/>
              </a:solidFill>
              <a:effectLst/>
              <a:uLnTx/>
              <a:uFillTx/>
              <a:latin typeface="Arial" pitchFamily="34" charset="0"/>
              <a:cs typeface="Arial" pitchFamily="34" charset="0"/>
            </a:endParaRPr>
          </a:p>
          <a:p>
            <a:pPr marL="742950" marR="0" lvl="1" indent="-285750" algn="l" defTabSz="914400" rtl="0" eaLnBrk="1" fontAlgn="base" latinLnBrk="0" hangingPunct="1">
              <a:lnSpc>
                <a:spcPct val="100000"/>
              </a:lnSpc>
              <a:spcBef>
                <a:spcPts val="0"/>
              </a:spcBef>
              <a:spcAft>
                <a:spcPct val="0"/>
              </a:spcAft>
              <a:buClrTx/>
              <a:buSzTx/>
              <a:buFont typeface="Arial" pitchFamily="34" charset="0"/>
              <a:buChar char="•"/>
              <a:tabLst/>
              <a:defRPr/>
            </a:pPr>
            <a:r>
              <a:rPr lang="en-US" sz="2400" kern="0" dirty="0" smtClean="0">
                <a:solidFill>
                  <a:srgbClr val="663300"/>
                </a:solidFill>
                <a:latin typeface="Arial" pitchFamily="34" charset="0"/>
                <a:cs typeface="Arial" pitchFamily="34" charset="0"/>
              </a:rPr>
              <a:t>WESD voters first approved a K-3 override in 2004.  After a failed election in 2007, voters reauthorized the K-3 override in November 2009.</a:t>
            </a:r>
            <a:endParaRPr kumimoji="0" lang="en-US" sz="2400" b="0" i="0" u="none" strike="noStrike" kern="0" cap="none" spc="0" normalizeH="0" baseline="0" noProof="0" dirty="0" smtClean="0">
              <a:ln>
                <a:noFill/>
              </a:ln>
              <a:solidFill>
                <a:srgbClr val="663300"/>
              </a:solidFill>
              <a:effectLst/>
              <a:uLnTx/>
              <a:uFillTx/>
              <a:latin typeface="Arial" pitchFamily="34" charset="0"/>
              <a:cs typeface="Arial" pitchFamily="34" charset="0"/>
            </a:endParaRPr>
          </a:p>
          <a:p>
            <a:pPr marL="742950" marR="0" lvl="1" indent="-285750" algn="l" defTabSz="914400" rtl="0" eaLnBrk="1" fontAlgn="base" latinLnBrk="0" hangingPunct="1">
              <a:lnSpc>
                <a:spcPct val="100000"/>
              </a:lnSpc>
              <a:spcBef>
                <a:spcPts val="0"/>
              </a:spcBef>
              <a:spcAft>
                <a:spcPct val="0"/>
              </a:spcAft>
              <a:buClrTx/>
              <a:buSzTx/>
              <a:tabLst/>
              <a:defRPr/>
            </a:pPr>
            <a:endParaRPr kumimoji="0" lang="en-US" b="0" i="0" u="none" strike="noStrike" kern="0" cap="none" spc="0" normalizeH="0" baseline="0" noProof="0" dirty="0" smtClean="0">
              <a:ln>
                <a:noFill/>
              </a:ln>
              <a:solidFill>
                <a:srgbClr val="663300"/>
              </a:solidFill>
              <a:effectLst/>
              <a:uLnTx/>
              <a:uFillTx/>
              <a:latin typeface="Arial" pitchFamily="34" charset="0"/>
              <a:cs typeface="Arial" pitchFamily="34" charset="0"/>
            </a:endParaRPr>
          </a:p>
          <a:p>
            <a:pPr marL="742950" marR="0" lvl="1" indent="-285750" algn="l" defTabSz="914400" rtl="0" eaLnBrk="1" fontAlgn="base" latinLnBrk="0" hangingPunct="1">
              <a:lnSpc>
                <a:spcPct val="100000"/>
              </a:lnSpc>
              <a:spcBef>
                <a:spcPts val="0"/>
              </a:spcBef>
              <a:spcAft>
                <a:spcPct val="0"/>
              </a:spcAft>
              <a:buClrTx/>
              <a:buSzTx/>
              <a:buFont typeface="Arial" pitchFamily="34" charset="0"/>
              <a:buChar char="•"/>
              <a:tabLst/>
              <a:defRPr/>
            </a:pPr>
            <a:r>
              <a:rPr lang="en-US" sz="2400" kern="0" dirty="0" smtClean="0">
                <a:solidFill>
                  <a:srgbClr val="663300"/>
                </a:solidFill>
                <a:latin typeface="Arial" pitchFamily="34" charset="0"/>
                <a:cs typeface="Arial" pitchFamily="34" charset="0"/>
              </a:rPr>
              <a:t>The District’s M&amp;O override was most recently reauthorized in November 2013 by combining the 5% K-3 with the 10% M&amp;O override.</a:t>
            </a:r>
          </a:p>
          <a:p>
            <a:pPr marL="742950" marR="0" lvl="1" indent="-285750" algn="l" defTabSz="914400" rtl="0" eaLnBrk="1" fontAlgn="base" latinLnBrk="0" hangingPunct="1">
              <a:lnSpc>
                <a:spcPct val="100000"/>
              </a:lnSpc>
              <a:spcBef>
                <a:spcPts val="0"/>
              </a:spcBef>
              <a:spcAft>
                <a:spcPct val="0"/>
              </a:spcAft>
              <a:buClrTx/>
              <a:buSzTx/>
              <a:buFont typeface="Arial" pitchFamily="34" charset="0"/>
              <a:buChar char="•"/>
              <a:tabLst/>
              <a:defRPr/>
            </a:pPr>
            <a:endParaRPr lang="en-US" sz="2400" kern="0" dirty="0">
              <a:latin typeface="Arial" pitchFamily="34" charset="0"/>
              <a:cs typeface="Arial" pitchFamily="34" charset="0"/>
            </a:endParaRPr>
          </a:p>
          <a:p>
            <a:pPr marL="742950" marR="0" lvl="1" indent="-285750" algn="l" defTabSz="914400" rtl="0" eaLnBrk="1" fontAlgn="base" latinLnBrk="0" hangingPunct="1">
              <a:lnSpc>
                <a:spcPct val="100000"/>
              </a:lnSpc>
              <a:spcBef>
                <a:spcPts val="0"/>
              </a:spcBef>
              <a:spcAft>
                <a:spcPct val="0"/>
              </a:spcAft>
              <a:buClrTx/>
              <a:buSzTx/>
              <a:buFont typeface="Arial" pitchFamily="34" charset="0"/>
              <a:buChar char="•"/>
              <a:tabLst/>
              <a:defRPr/>
            </a:pPr>
            <a:endParaRPr lang="en-US" sz="2400" kern="0" dirty="0" smtClean="0">
              <a:latin typeface="Arial" pitchFamily="34" charset="0"/>
              <a:cs typeface="Arial" pitchFamily="34" charset="0"/>
            </a:endParaRPr>
          </a:p>
          <a:p>
            <a:pPr marL="742950" marR="0" lvl="1" indent="-285750" algn="l" defTabSz="914400" rtl="0" eaLnBrk="1" fontAlgn="base" latinLnBrk="0" hangingPunct="1">
              <a:lnSpc>
                <a:spcPct val="100000"/>
              </a:lnSpc>
              <a:spcBef>
                <a:spcPts val="0"/>
              </a:spcBef>
              <a:spcAft>
                <a:spcPct val="0"/>
              </a:spcAft>
              <a:buClrTx/>
              <a:buSzTx/>
              <a:tabLst/>
              <a:defRPr/>
            </a:pPr>
            <a:endParaRPr lang="en-US" sz="2400" kern="0" dirty="0" smtClean="0">
              <a:latin typeface="Arial" pitchFamily="34" charset="0"/>
              <a:cs typeface="Arial" pitchFamily="34" charset="0"/>
            </a:endParaRPr>
          </a:p>
        </p:txBody>
      </p:sp>
      <p:pic>
        <p:nvPicPr>
          <p:cNvPr id="26" name="Picture 25" descr="art.jpg"/>
          <p:cNvPicPr>
            <a:picLocks noChangeAspect="1"/>
          </p:cNvPicPr>
          <p:nvPr/>
        </p:nvPicPr>
        <p:blipFill>
          <a:blip r:embed="rId4" cstate="print"/>
          <a:stretch>
            <a:fillRect/>
          </a:stretch>
        </p:blipFill>
        <p:spPr>
          <a:xfrm rot="-1440000">
            <a:off x="5339572" y="979420"/>
            <a:ext cx="1031565" cy="773674"/>
          </a:xfrm>
          <a:prstGeom prst="rect">
            <a:avLst/>
          </a:prstGeom>
        </p:spPr>
      </p:pic>
      <p:pic>
        <p:nvPicPr>
          <p:cNvPr id="3073" name="Picture 1" descr="C:\Users\ssnyder\AppData\Local\Microsoft\Windows\Temporary Internet Files\Content.IE5\W37F1M20\MP900399889[1].jpg"/>
          <p:cNvPicPr>
            <a:picLocks noChangeAspect="1" noChangeArrowheads="1"/>
          </p:cNvPicPr>
          <p:nvPr/>
        </p:nvPicPr>
        <p:blipFill>
          <a:blip r:embed="rId5" cstate="print"/>
          <a:srcRect r="21094"/>
          <a:stretch>
            <a:fillRect/>
          </a:stretch>
        </p:blipFill>
        <p:spPr bwMode="auto">
          <a:xfrm rot="1740000">
            <a:off x="7100256" y="648513"/>
            <a:ext cx="867083" cy="732308"/>
          </a:xfrm>
          <a:prstGeom prst="rect">
            <a:avLst/>
          </a:prstGeom>
          <a:noFill/>
        </p:spPr>
      </p:pic>
      <p:pic>
        <p:nvPicPr>
          <p:cNvPr id="27" name="Picture 26" descr="kids.jpg"/>
          <p:cNvPicPr>
            <a:picLocks noChangeAspect="1"/>
          </p:cNvPicPr>
          <p:nvPr/>
        </p:nvPicPr>
        <p:blipFill>
          <a:blip r:embed="rId6" cstate="print"/>
          <a:stretch>
            <a:fillRect/>
          </a:stretch>
        </p:blipFill>
        <p:spPr>
          <a:xfrm rot="660000">
            <a:off x="6295402" y="1187489"/>
            <a:ext cx="1351808" cy="901206"/>
          </a:xfrm>
          <a:prstGeom prst="rect">
            <a:avLst/>
          </a:prstGeo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bg>
      <p:bgPr>
        <a:gradFill flip="none" rotWithShape="1">
          <a:gsLst>
            <a:gs pos="70000">
              <a:srgbClr val="FBD49C"/>
            </a:gs>
            <a:gs pos="100000">
              <a:schemeClr val="accent3"/>
            </a:gs>
          </a:gsLst>
          <a:lin ang="2700000" scaled="1"/>
          <a:tileRect/>
        </a:gradFill>
        <a:effectLst/>
      </p:bgPr>
    </p:bg>
    <p:spTree>
      <p:nvGrpSpPr>
        <p:cNvPr id="1" name=""/>
        <p:cNvGrpSpPr/>
        <p:nvPr/>
      </p:nvGrpSpPr>
      <p:grpSpPr>
        <a:xfrm>
          <a:off x="0" y="0"/>
          <a:ext cx="0" cy="0"/>
          <a:chOff x="0" y="0"/>
          <a:chExt cx="0" cy="0"/>
        </a:xfrm>
      </p:grpSpPr>
      <p:pic>
        <p:nvPicPr>
          <p:cNvPr id="28" name="Picture 27" descr="pe.jpg"/>
          <p:cNvPicPr>
            <a:picLocks noChangeAspect="1"/>
          </p:cNvPicPr>
          <p:nvPr/>
        </p:nvPicPr>
        <p:blipFill>
          <a:blip r:embed="rId3" cstate="print"/>
          <a:srcRect l="3578" b="14249"/>
          <a:stretch>
            <a:fillRect/>
          </a:stretch>
        </p:blipFill>
        <p:spPr>
          <a:xfrm rot="585398">
            <a:off x="6325245" y="606942"/>
            <a:ext cx="914400" cy="544438"/>
          </a:xfrm>
          <a:prstGeom prst="rect">
            <a:avLst/>
          </a:prstGeom>
        </p:spPr>
      </p:pic>
      <p:sp>
        <p:nvSpPr>
          <p:cNvPr id="24" name="Rectangle 2"/>
          <p:cNvSpPr>
            <a:spLocks noGrp="1" noChangeArrowheads="1"/>
          </p:cNvSpPr>
          <p:nvPr>
            <p:ph type="title"/>
          </p:nvPr>
        </p:nvSpPr>
        <p:spPr>
          <a:xfrm rot="20895452">
            <a:off x="367239" y="805822"/>
            <a:ext cx="4906258" cy="838200"/>
          </a:xfrm>
        </p:spPr>
        <p:txBody>
          <a:bodyPr/>
          <a:lstStyle/>
          <a:p>
            <a:pPr eaLnBrk="1" hangingPunct="1"/>
            <a:r>
              <a:rPr lang="en-US" sz="2800" i="1" dirty="0" smtClean="0">
                <a:solidFill>
                  <a:schemeClr val="tx2">
                    <a:lumMod val="75000"/>
                    <a:lumOff val="25000"/>
                  </a:schemeClr>
                </a:solidFill>
                <a:latin typeface="Arial" pitchFamily="34" charset="0"/>
                <a:cs typeface="Arial" pitchFamily="34" charset="0"/>
              </a:rPr>
              <a:t>What is the history of </a:t>
            </a:r>
            <a:br>
              <a:rPr lang="en-US" sz="2800" i="1" dirty="0" smtClean="0">
                <a:solidFill>
                  <a:schemeClr val="tx2">
                    <a:lumMod val="75000"/>
                    <a:lumOff val="25000"/>
                  </a:schemeClr>
                </a:solidFill>
                <a:latin typeface="Arial" pitchFamily="34" charset="0"/>
                <a:cs typeface="Arial" pitchFamily="34" charset="0"/>
              </a:rPr>
            </a:br>
            <a:r>
              <a:rPr lang="en-US" sz="2800" i="1" dirty="0" smtClean="0">
                <a:solidFill>
                  <a:schemeClr val="tx2">
                    <a:lumMod val="75000"/>
                    <a:lumOff val="25000"/>
                  </a:schemeClr>
                </a:solidFill>
                <a:latin typeface="Arial" pitchFamily="34" charset="0"/>
                <a:cs typeface="Arial" pitchFamily="34" charset="0"/>
              </a:rPr>
              <a:t>M&amp;O overrides in WESD?</a:t>
            </a:r>
            <a:endParaRPr lang="en-US" sz="2800" b="1" i="1" dirty="0" smtClean="0">
              <a:solidFill>
                <a:schemeClr val="tx2">
                  <a:lumMod val="75000"/>
                  <a:lumOff val="25000"/>
                </a:schemeClr>
              </a:solidFill>
              <a:latin typeface="Arial" pitchFamily="34" charset="0"/>
              <a:cs typeface="Arial" pitchFamily="34" charset="0"/>
            </a:endParaRPr>
          </a:p>
        </p:txBody>
      </p:sp>
      <p:sp>
        <p:nvSpPr>
          <p:cNvPr id="25" name="Rectangle 3"/>
          <p:cNvSpPr txBox="1">
            <a:spLocks noChangeArrowheads="1"/>
          </p:cNvSpPr>
          <p:nvPr/>
        </p:nvSpPr>
        <p:spPr bwMode="gray">
          <a:xfrm>
            <a:off x="228600" y="2461929"/>
            <a:ext cx="8153400" cy="398003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742950" marR="0" lvl="1" indent="-285750" algn="l" defTabSz="914400" rtl="0" eaLnBrk="1" fontAlgn="base" latinLnBrk="0" hangingPunct="1">
              <a:lnSpc>
                <a:spcPct val="100000"/>
              </a:lnSpc>
              <a:spcBef>
                <a:spcPts val="0"/>
              </a:spcBef>
              <a:spcAft>
                <a:spcPct val="0"/>
              </a:spcAft>
              <a:buClrTx/>
              <a:buSzTx/>
              <a:tabLst/>
              <a:defRPr/>
            </a:pPr>
            <a:endParaRPr lang="en-US" sz="2400" kern="0" dirty="0" smtClean="0">
              <a:latin typeface="Arial" pitchFamily="34" charset="0"/>
              <a:cs typeface="Arial" pitchFamily="34" charset="0"/>
            </a:endParaRPr>
          </a:p>
          <a:p>
            <a:pPr marL="742950" marR="0" lvl="1" indent="-285750" algn="l" defTabSz="914400" rtl="0" eaLnBrk="1" fontAlgn="base" latinLnBrk="0" hangingPunct="1">
              <a:lnSpc>
                <a:spcPct val="100000"/>
              </a:lnSpc>
              <a:spcBef>
                <a:spcPts val="0"/>
              </a:spcBef>
              <a:spcAft>
                <a:spcPct val="0"/>
              </a:spcAft>
              <a:buClrTx/>
              <a:buSzTx/>
              <a:buFont typeface="Arial" pitchFamily="34" charset="0"/>
              <a:buChar char="•"/>
              <a:tabLst/>
              <a:defRPr/>
            </a:pPr>
            <a:r>
              <a:rPr lang="en-US" sz="2400" kern="0" dirty="0" smtClean="0">
                <a:solidFill>
                  <a:srgbClr val="663300"/>
                </a:solidFill>
                <a:latin typeface="Arial" pitchFamily="34" charset="0"/>
                <a:cs typeface="Arial" pitchFamily="34" charset="0"/>
              </a:rPr>
              <a:t>WESD’s current M&amp;O override is at 15 percent of District’s RCL, or about $17.6 million.</a:t>
            </a:r>
          </a:p>
          <a:p>
            <a:pPr marL="742950" marR="0" lvl="1" indent="-285750" algn="l" defTabSz="914400" rtl="0" eaLnBrk="1" fontAlgn="base" latinLnBrk="0" hangingPunct="1">
              <a:lnSpc>
                <a:spcPct val="100000"/>
              </a:lnSpc>
              <a:spcBef>
                <a:spcPts val="0"/>
              </a:spcBef>
              <a:spcAft>
                <a:spcPct val="0"/>
              </a:spcAft>
              <a:buClrTx/>
              <a:buSzTx/>
              <a:buFont typeface="Arial" pitchFamily="34" charset="0"/>
              <a:buChar char="•"/>
              <a:tabLst/>
              <a:defRPr/>
            </a:pPr>
            <a:endParaRPr lang="en-US" sz="2400" kern="0" dirty="0" smtClean="0">
              <a:solidFill>
                <a:srgbClr val="663300"/>
              </a:solidFill>
              <a:latin typeface="Arial" pitchFamily="34" charset="0"/>
              <a:cs typeface="Arial" pitchFamily="34" charset="0"/>
            </a:endParaRPr>
          </a:p>
          <a:p>
            <a:pPr marL="742950" marR="0" lvl="1" indent="-285750" algn="l" defTabSz="914400" rtl="0" eaLnBrk="1" fontAlgn="base" latinLnBrk="0" hangingPunct="1">
              <a:lnSpc>
                <a:spcPct val="100000"/>
              </a:lnSpc>
              <a:spcBef>
                <a:spcPts val="0"/>
              </a:spcBef>
              <a:spcAft>
                <a:spcPct val="0"/>
              </a:spcAft>
              <a:buClrTx/>
              <a:buSzTx/>
              <a:buFont typeface="Arial" pitchFamily="34" charset="0"/>
              <a:buChar char="•"/>
              <a:tabLst/>
              <a:defRPr/>
            </a:pPr>
            <a:r>
              <a:rPr lang="en-US" sz="2400" kern="0" dirty="0" smtClean="0">
                <a:solidFill>
                  <a:srgbClr val="663300"/>
                </a:solidFill>
                <a:latin typeface="Arial" pitchFamily="34" charset="0"/>
                <a:cs typeface="Arial" pitchFamily="34" charset="0"/>
              </a:rPr>
              <a:t>The current tax rate for the M&amp;O override is about $1.45 per $100 of assessed value – or about $145 for a home valued at $100,000.</a:t>
            </a:r>
          </a:p>
          <a:p>
            <a:pPr marL="742950" marR="0" lvl="1" indent="-285750" algn="l" defTabSz="914400" rtl="0" eaLnBrk="1" fontAlgn="base" latinLnBrk="0" hangingPunct="1">
              <a:lnSpc>
                <a:spcPct val="100000"/>
              </a:lnSpc>
              <a:spcBef>
                <a:spcPts val="0"/>
              </a:spcBef>
              <a:spcAft>
                <a:spcPct val="0"/>
              </a:spcAft>
              <a:buClrTx/>
              <a:buSzTx/>
              <a:buFont typeface="Arial" pitchFamily="34" charset="0"/>
              <a:buChar char="•"/>
              <a:tabLst/>
              <a:defRPr/>
            </a:pPr>
            <a:endParaRPr lang="en-US" sz="2400" kern="0" dirty="0" smtClean="0">
              <a:solidFill>
                <a:srgbClr val="663300"/>
              </a:solidFill>
              <a:latin typeface="Arial" pitchFamily="34" charset="0"/>
              <a:cs typeface="Arial" pitchFamily="34" charset="0"/>
            </a:endParaRPr>
          </a:p>
          <a:p>
            <a:pPr marL="742950" lvl="1" indent="-285750" fontAlgn="base">
              <a:spcAft>
                <a:spcPct val="0"/>
              </a:spcAft>
              <a:buFont typeface="Arial" pitchFamily="34" charset="0"/>
              <a:buChar char="•"/>
              <a:defRPr/>
            </a:pPr>
            <a:r>
              <a:rPr lang="en-US" sz="2400" kern="0" dirty="0" smtClean="0">
                <a:solidFill>
                  <a:srgbClr val="663300"/>
                </a:solidFill>
                <a:latin typeface="Arial" pitchFamily="34" charset="0"/>
                <a:cs typeface="Arial" pitchFamily="34" charset="0"/>
              </a:rPr>
              <a:t>M&amp;O override funds support programs and services for students, as well as salaries for instructional staff.</a:t>
            </a:r>
          </a:p>
          <a:p>
            <a:pPr marR="0" lvl="1" algn="l" defTabSz="914400" rtl="0" eaLnBrk="1" fontAlgn="base" latinLnBrk="0" hangingPunct="1">
              <a:lnSpc>
                <a:spcPct val="100000"/>
              </a:lnSpc>
              <a:spcBef>
                <a:spcPts val="0"/>
              </a:spcBef>
              <a:spcAft>
                <a:spcPct val="0"/>
              </a:spcAft>
              <a:buClrTx/>
              <a:buSzTx/>
              <a:tabLst/>
              <a:defRPr/>
            </a:pPr>
            <a:endParaRPr lang="en-US" sz="2400" kern="0" dirty="0" smtClean="0">
              <a:latin typeface="Arial" pitchFamily="34" charset="0"/>
              <a:cs typeface="Arial" pitchFamily="34" charset="0"/>
            </a:endParaRPr>
          </a:p>
        </p:txBody>
      </p:sp>
      <p:pic>
        <p:nvPicPr>
          <p:cNvPr id="26" name="Picture 25" descr="art.jpg"/>
          <p:cNvPicPr>
            <a:picLocks noChangeAspect="1"/>
          </p:cNvPicPr>
          <p:nvPr/>
        </p:nvPicPr>
        <p:blipFill>
          <a:blip r:embed="rId4" cstate="print"/>
          <a:stretch>
            <a:fillRect/>
          </a:stretch>
        </p:blipFill>
        <p:spPr>
          <a:xfrm rot="20745398">
            <a:off x="5426966" y="1048239"/>
            <a:ext cx="1051595" cy="788696"/>
          </a:xfrm>
          <a:prstGeom prst="rect">
            <a:avLst/>
          </a:prstGeom>
        </p:spPr>
      </p:pic>
      <p:pic>
        <p:nvPicPr>
          <p:cNvPr id="3073" name="Picture 1" descr="C:\Users\ssnyder\AppData\Local\Microsoft\Windows\Temporary Internet Files\Content.IE5\W37F1M20\MP900399889[1].jpg"/>
          <p:cNvPicPr>
            <a:picLocks noChangeAspect="1" noChangeArrowheads="1"/>
          </p:cNvPicPr>
          <p:nvPr/>
        </p:nvPicPr>
        <p:blipFill>
          <a:blip r:embed="rId5" cstate="print"/>
          <a:srcRect r="21094"/>
          <a:stretch>
            <a:fillRect/>
          </a:stretch>
        </p:blipFill>
        <p:spPr bwMode="auto">
          <a:xfrm rot="2325398">
            <a:off x="7180959" y="725245"/>
            <a:ext cx="883920" cy="746528"/>
          </a:xfrm>
          <a:prstGeom prst="rect">
            <a:avLst/>
          </a:prstGeom>
          <a:noFill/>
        </p:spPr>
      </p:pic>
      <p:pic>
        <p:nvPicPr>
          <p:cNvPr id="27" name="Picture 26" descr="kids.jpg"/>
          <p:cNvPicPr>
            <a:picLocks noChangeAspect="1"/>
          </p:cNvPicPr>
          <p:nvPr/>
        </p:nvPicPr>
        <p:blipFill>
          <a:blip r:embed="rId6" cstate="print"/>
          <a:stretch>
            <a:fillRect/>
          </a:stretch>
        </p:blipFill>
        <p:spPr>
          <a:xfrm rot="1245398">
            <a:off x="6378696" y="1263374"/>
            <a:ext cx="1378057" cy="918705"/>
          </a:xfrm>
          <a:prstGeom prst="rect">
            <a:avLst/>
          </a:prstGeom>
        </p:spPr>
      </p:pic>
    </p:spTree>
    <p:extLst>
      <p:ext uri="{BB962C8B-B14F-4D97-AF65-F5344CB8AC3E}">
        <p14:creationId xmlns:p14="http://schemas.microsoft.com/office/powerpoint/2010/main" val="346868885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bg>
      <p:bgPr>
        <a:gradFill flip="none" rotWithShape="1">
          <a:gsLst>
            <a:gs pos="70000">
              <a:srgbClr val="FBD49C"/>
            </a:gs>
            <a:gs pos="100000">
              <a:schemeClr val="accent3"/>
            </a:gs>
          </a:gsLst>
          <a:lin ang="2700000" scaled="1"/>
          <a:tileRect/>
        </a:gradFill>
        <a:effectLst/>
      </p:bgPr>
    </p:bg>
    <p:spTree>
      <p:nvGrpSpPr>
        <p:cNvPr id="1" name=""/>
        <p:cNvGrpSpPr/>
        <p:nvPr/>
      </p:nvGrpSpPr>
      <p:grpSpPr>
        <a:xfrm>
          <a:off x="0" y="0"/>
          <a:ext cx="0" cy="0"/>
          <a:chOff x="0" y="0"/>
          <a:chExt cx="0" cy="0"/>
        </a:xfrm>
      </p:grpSpPr>
      <p:pic>
        <p:nvPicPr>
          <p:cNvPr id="28" name="Picture 27" descr="pe.jpg"/>
          <p:cNvPicPr>
            <a:picLocks noChangeAspect="1"/>
          </p:cNvPicPr>
          <p:nvPr/>
        </p:nvPicPr>
        <p:blipFill>
          <a:blip r:embed="rId3" cstate="print"/>
          <a:srcRect l="3578" b="14249"/>
          <a:stretch>
            <a:fillRect/>
          </a:stretch>
        </p:blipFill>
        <p:spPr>
          <a:xfrm>
            <a:off x="6491391" y="305638"/>
            <a:ext cx="914400" cy="544438"/>
          </a:xfrm>
          <a:prstGeom prst="rect">
            <a:avLst/>
          </a:prstGeom>
        </p:spPr>
      </p:pic>
      <p:sp>
        <p:nvSpPr>
          <p:cNvPr id="24" name="Rectangle 2"/>
          <p:cNvSpPr>
            <a:spLocks noGrp="1" noChangeArrowheads="1"/>
          </p:cNvSpPr>
          <p:nvPr>
            <p:ph type="title"/>
          </p:nvPr>
        </p:nvSpPr>
        <p:spPr>
          <a:xfrm rot="21020639">
            <a:off x="495288" y="498494"/>
            <a:ext cx="4586391" cy="838200"/>
          </a:xfrm>
        </p:spPr>
        <p:txBody>
          <a:bodyPr/>
          <a:lstStyle/>
          <a:p>
            <a:pPr eaLnBrk="1" hangingPunct="1"/>
            <a:r>
              <a:rPr lang="en-US" sz="2800" i="1" dirty="0" smtClean="0">
                <a:solidFill>
                  <a:schemeClr val="tx2">
                    <a:lumMod val="75000"/>
                    <a:lumOff val="25000"/>
                  </a:schemeClr>
                </a:solidFill>
                <a:latin typeface="Arial" pitchFamily="34" charset="0"/>
                <a:cs typeface="Arial" pitchFamily="34" charset="0"/>
              </a:rPr>
              <a:t>What is the history of </a:t>
            </a:r>
            <a:br>
              <a:rPr lang="en-US" sz="2800" i="1" dirty="0" smtClean="0">
                <a:solidFill>
                  <a:schemeClr val="tx2">
                    <a:lumMod val="75000"/>
                    <a:lumOff val="25000"/>
                  </a:schemeClr>
                </a:solidFill>
                <a:latin typeface="Arial" pitchFamily="34" charset="0"/>
                <a:cs typeface="Arial" pitchFamily="34" charset="0"/>
              </a:rPr>
            </a:br>
            <a:r>
              <a:rPr lang="en-US" sz="2800" i="1" dirty="0" smtClean="0">
                <a:solidFill>
                  <a:schemeClr val="tx2">
                    <a:lumMod val="75000"/>
                    <a:lumOff val="25000"/>
                  </a:schemeClr>
                </a:solidFill>
                <a:latin typeface="Arial" pitchFamily="34" charset="0"/>
                <a:cs typeface="Arial" pitchFamily="34" charset="0"/>
              </a:rPr>
              <a:t>M&amp;O overrides in WESD?</a:t>
            </a:r>
            <a:endParaRPr lang="en-US" sz="2800" b="1" i="1" dirty="0" smtClean="0">
              <a:solidFill>
                <a:schemeClr val="tx2">
                  <a:lumMod val="75000"/>
                  <a:lumOff val="25000"/>
                </a:schemeClr>
              </a:solidFill>
              <a:latin typeface="Arial" pitchFamily="34" charset="0"/>
              <a:cs typeface="Arial" pitchFamily="34" charset="0"/>
            </a:endParaRPr>
          </a:p>
        </p:txBody>
      </p:sp>
      <p:sp>
        <p:nvSpPr>
          <p:cNvPr id="25" name="Rectangle 3"/>
          <p:cNvSpPr txBox="1">
            <a:spLocks noChangeArrowheads="1"/>
          </p:cNvSpPr>
          <p:nvPr/>
        </p:nvSpPr>
        <p:spPr bwMode="gray">
          <a:xfrm>
            <a:off x="152400" y="2057400"/>
            <a:ext cx="8686800" cy="4572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R="0" lvl="1" defTabSz="914400" rtl="0" eaLnBrk="1" fontAlgn="base" latinLnBrk="0" hangingPunct="1">
              <a:lnSpc>
                <a:spcPct val="100000"/>
              </a:lnSpc>
              <a:spcBef>
                <a:spcPts val="0"/>
              </a:spcBef>
              <a:spcAft>
                <a:spcPct val="0"/>
              </a:spcAft>
              <a:buClrTx/>
              <a:buSzTx/>
              <a:tabLst/>
              <a:defRPr/>
            </a:pPr>
            <a:r>
              <a:rPr kumimoji="0" lang="en-US" sz="2400" b="0" i="0" u="none" strike="noStrike" kern="0" cap="none" spc="0" normalizeH="0" baseline="0" noProof="0" dirty="0" smtClean="0">
                <a:ln>
                  <a:noFill/>
                </a:ln>
                <a:solidFill>
                  <a:srgbClr val="663300"/>
                </a:solidFill>
                <a:effectLst/>
                <a:uLnTx/>
                <a:uFillTx/>
                <a:latin typeface="Arial" pitchFamily="34" charset="0"/>
                <a:cs typeface="Arial" pitchFamily="34" charset="0"/>
              </a:rPr>
              <a:t>The current M&amp;O override funding supports the following programs and services in WESD:</a:t>
            </a:r>
          </a:p>
          <a:p>
            <a:pPr marR="0" lvl="1" defTabSz="914400" rtl="0" eaLnBrk="1" fontAlgn="base" latinLnBrk="0" hangingPunct="1">
              <a:lnSpc>
                <a:spcPct val="100000"/>
              </a:lnSpc>
              <a:spcBef>
                <a:spcPts val="0"/>
              </a:spcBef>
              <a:spcAft>
                <a:spcPct val="0"/>
              </a:spcAft>
              <a:buClrTx/>
              <a:buSzTx/>
              <a:tabLst/>
              <a:defRPr/>
            </a:pPr>
            <a:endParaRPr kumimoji="0" lang="en-US" sz="800" b="0" i="0" u="none" strike="noStrike" kern="0" cap="none" spc="0" normalizeH="0" baseline="0" noProof="0" dirty="0" smtClean="0">
              <a:ln>
                <a:noFill/>
              </a:ln>
              <a:solidFill>
                <a:srgbClr val="663300"/>
              </a:solidFill>
              <a:effectLst/>
              <a:uLnTx/>
              <a:uFillTx/>
              <a:latin typeface="Arial" pitchFamily="34" charset="0"/>
              <a:cs typeface="Arial" pitchFamily="34" charset="0"/>
            </a:endParaRPr>
          </a:p>
          <a:p>
            <a:pPr marL="800100" marR="0" lvl="1" indent="-342900" defTabSz="914400" rtl="0" eaLnBrk="1" fontAlgn="base" latinLnBrk="0" hangingPunct="1">
              <a:lnSpc>
                <a:spcPct val="100000"/>
              </a:lnSpc>
              <a:spcBef>
                <a:spcPts val="0"/>
              </a:spcBef>
              <a:spcAft>
                <a:spcPct val="0"/>
              </a:spcAft>
              <a:buClrTx/>
              <a:buSzPct val="75000"/>
              <a:buFont typeface="Wingdings" panose="05000000000000000000" pitchFamily="2" charset="2"/>
              <a:buChar char="Ø"/>
              <a:tabLst/>
              <a:defRPr/>
            </a:pPr>
            <a:r>
              <a:rPr lang="en-US" sz="2200" kern="0" dirty="0" smtClean="0">
                <a:solidFill>
                  <a:srgbClr val="663300"/>
                </a:solidFill>
                <a:latin typeface="Arial" pitchFamily="34" charset="0"/>
                <a:cs typeface="Arial" pitchFamily="34" charset="0"/>
              </a:rPr>
              <a:t>Full-day instruction for kindergarten students</a:t>
            </a:r>
          </a:p>
          <a:p>
            <a:pPr marL="800100" marR="0" lvl="1" indent="-342900" defTabSz="914400" rtl="0" eaLnBrk="1" fontAlgn="base" latinLnBrk="0" hangingPunct="1">
              <a:lnSpc>
                <a:spcPct val="100000"/>
              </a:lnSpc>
              <a:spcBef>
                <a:spcPts val="0"/>
              </a:spcBef>
              <a:spcAft>
                <a:spcPct val="0"/>
              </a:spcAft>
              <a:buClrTx/>
              <a:buSzPct val="75000"/>
              <a:buFont typeface="Wingdings" panose="05000000000000000000" pitchFamily="2" charset="2"/>
              <a:buChar char="Ø"/>
              <a:tabLst/>
              <a:defRPr/>
            </a:pPr>
            <a:r>
              <a:rPr lang="en-US" sz="2200" kern="0" dirty="0" smtClean="0">
                <a:solidFill>
                  <a:srgbClr val="663300"/>
                </a:solidFill>
                <a:latin typeface="Arial" pitchFamily="34" charset="0"/>
                <a:cs typeface="Arial" pitchFamily="34" charset="0"/>
              </a:rPr>
              <a:t>Special programming for students including art, music, physical education, and gifted</a:t>
            </a:r>
          </a:p>
          <a:p>
            <a:pPr marL="800100" marR="0" lvl="1" indent="-342900" defTabSz="914400" rtl="0" eaLnBrk="1" fontAlgn="base" latinLnBrk="0" hangingPunct="1">
              <a:lnSpc>
                <a:spcPct val="100000"/>
              </a:lnSpc>
              <a:spcBef>
                <a:spcPts val="0"/>
              </a:spcBef>
              <a:spcAft>
                <a:spcPct val="0"/>
              </a:spcAft>
              <a:buClrTx/>
              <a:buSzPct val="75000"/>
              <a:buFont typeface="Wingdings" panose="05000000000000000000" pitchFamily="2" charset="2"/>
              <a:buChar char="Ø"/>
              <a:tabLst/>
              <a:defRPr/>
            </a:pPr>
            <a:r>
              <a:rPr lang="en-US" sz="2200" kern="0" dirty="0" smtClean="0">
                <a:solidFill>
                  <a:srgbClr val="663300"/>
                </a:solidFill>
                <a:latin typeface="Arial" pitchFamily="34" charset="0"/>
                <a:cs typeface="Arial" pitchFamily="34" charset="0"/>
              </a:rPr>
              <a:t>Academic and behavioral intervention</a:t>
            </a:r>
          </a:p>
          <a:p>
            <a:pPr marL="800100" marR="0" lvl="1" indent="-342900" defTabSz="914400" rtl="0" eaLnBrk="1" fontAlgn="base" latinLnBrk="0" hangingPunct="1">
              <a:lnSpc>
                <a:spcPct val="100000"/>
              </a:lnSpc>
              <a:spcBef>
                <a:spcPts val="0"/>
              </a:spcBef>
              <a:spcAft>
                <a:spcPct val="0"/>
              </a:spcAft>
              <a:buClrTx/>
              <a:buSzPct val="75000"/>
              <a:buFont typeface="Wingdings" panose="05000000000000000000" pitchFamily="2" charset="2"/>
              <a:buChar char="Ø"/>
              <a:tabLst/>
              <a:defRPr/>
            </a:pPr>
            <a:r>
              <a:rPr lang="en-US" sz="2200" kern="0" dirty="0" smtClean="0">
                <a:solidFill>
                  <a:srgbClr val="663300"/>
                </a:solidFill>
                <a:latin typeface="Arial" pitchFamily="34" charset="0"/>
                <a:cs typeface="Arial" pitchFamily="34" charset="0"/>
              </a:rPr>
              <a:t>Provides opportunities for WESD to add teachers or additional support in classrooms when enrollment exceeds classroom maximums</a:t>
            </a:r>
          </a:p>
          <a:p>
            <a:pPr marL="800100" marR="0" lvl="1" indent="-342900" defTabSz="914400" rtl="0" eaLnBrk="1" fontAlgn="base" latinLnBrk="0" hangingPunct="1">
              <a:lnSpc>
                <a:spcPct val="100000"/>
              </a:lnSpc>
              <a:spcBef>
                <a:spcPts val="0"/>
              </a:spcBef>
              <a:spcAft>
                <a:spcPct val="0"/>
              </a:spcAft>
              <a:buClrTx/>
              <a:buSzPct val="75000"/>
              <a:buFont typeface="Wingdings" panose="05000000000000000000" pitchFamily="2" charset="2"/>
              <a:buChar char="Ø"/>
              <a:tabLst/>
              <a:defRPr/>
            </a:pPr>
            <a:r>
              <a:rPr lang="en-US" sz="2200" kern="0" dirty="0" smtClean="0">
                <a:solidFill>
                  <a:srgbClr val="663300"/>
                </a:solidFill>
                <a:latin typeface="Arial" pitchFamily="34" charset="0"/>
                <a:cs typeface="Arial" pitchFamily="34" charset="0"/>
              </a:rPr>
              <a:t>Assists with working toward maintaining competitive salaries to attract and retain qualified instructional staff</a:t>
            </a:r>
          </a:p>
        </p:txBody>
      </p:sp>
      <p:pic>
        <p:nvPicPr>
          <p:cNvPr id="26" name="Picture 25" descr="art.jpg"/>
          <p:cNvPicPr>
            <a:picLocks noChangeAspect="1"/>
          </p:cNvPicPr>
          <p:nvPr/>
        </p:nvPicPr>
        <p:blipFill>
          <a:blip r:embed="rId4" cstate="print"/>
          <a:stretch>
            <a:fillRect/>
          </a:stretch>
        </p:blipFill>
        <p:spPr>
          <a:xfrm rot="-1440000">
            <a:off x="5593112" y="746935"/>
            <a:ext cx="1051595" cy="788696"/>
          </a:xfrm>
          <a:prstGeom prst="rect">
            <a:avLst/>
          </a:prstGeom>
        </p:spPr>
      </p:pic>
      <p:pic>
        <p:nvPicPr>
          <p:cNvPr id="3073" name="Picture 1" descr="C:\Users\ssnyder\AppData\Local\Microsoft\Windows\Temporary Internet Files\Content.IE5\W37F1M20\MP900399889[1].jpg"/>
          <p:cNvPicPr>
            <a:picLocks noChangeAspect="1" noChangeArrowheads="1"/>
          </p:cNvPicPr>
          <p:nvPr/>
        </p:nvPicPr>
        <p:blipFill>
          <a:blip r:embed="rId5" cstate="print"/>
          <a:srcRect r="21094"/>
          <a:stretch>
            <a:fillRect/>
          </a:stretch>
        </p:blipFill>
        <p:spPr bwMode="auto">
          <a:xfrm rot="1740000">
            <a:off x="7347105" y="423941"/>
            <a:ext cx="883920" cy="746528"/>
          </a:xfrm>
          <a:prstGeom prst="rect">
            <a:avLst/>
          </a:prstGeom>
          <a:noFill/>
        </p:spPr>
      </p:pic>
      <p:pic>
        <p:nvPicPr>
          <p:cNvPr id="27" name="Picture 26" descr="kids.jpg"/>
          <p:cNvPicPr>
            <a:picLocks noChangeAspect="1"/>
          </p:cNvPicPr>
          <p:nvPr/>
        </p:nvPicPr>
        <p:blipFill>
          <a:blip r:embed="rId6" cstate="print"/>
          <a:stretch>
            <a:fillRect/>
          </a:stretch>
        </p:blipFill>
        <p:spPr>
          <a:xfrm rot="660000">
            <a:off x="6544842" y="962070"/>
            <a:ext cx="1378057" cy="918705"/>
          </a:xfrm>
          <a:prstGeom prst="rect">
            <a:avLst/>
          </a:prstGeo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bg>
      <p:bgPr>
        <a:gradFill flip="none" rotWithShape="1">
          <a:gsLst>
            <a:gs pos="70000">
              <a:srgbClr val="FBD49C"/>
            </a:gs>
            <a:gs pos="100000">
              <a:schemeClr val="accent3"/>
            </a:gs>
          </a:gsLst>
          <a:lin ang="2700000" scaled="1"/>
          <a:tileRect/>
        </a:gradFill>
        <a:effectLst/>
      </p:bgPr>
    </p:bg>
    <p:spTree>
      <p:nvGrpSpPr>
        <p:cNvPr id="1" name=""/>
        <p:cNvGrpSpPr/>
        <p:nvPr/>
      </p:nvGrpSpPr>
      <p:grpSpPr>
        <a:xfrm>
          <a:off x="0" y="0"/>
          <a:ext cx="0" cy="0"/>
          <a:chOff x="0" y="0"/>
          <a:chExt cx="0" cy="0"/>
        </a:xfrm>
      </p:grpSpPr>
      <p:sp>
        <p:nvSpPr>
          <p:cNvPr id="24" name="Rectangle 2"/>
          <p:cNvSpPr>
            <a:spLocks noGrp="1" noChangeArrowheads="1"/>
          </p:cNvSpPr>
          <p:nvPr>
            <p:ph type="title"/>
          </p:nvPr>
        </p:nvSpPr>
        <p:spPr>
          <a:xfrm>
            <a:off x="228600" y="304800"/>
            <a:ext cx="6723882" cy="838200"/>
          </a:xfrm>
        </p:spPr>
        <p:txBody>
          <a:bodyPr/>
          <a:lstStyle/>
          <a:p>
            <a:pPr eaLnBrk="1" hangingPunct="1"/>
            <a:r>
              <a:rPr lang="en-US" sz="2800" i="1" dirty="0" smtClean="0">
                <a:solidFill>
                  <a:schemeClr val="tx2">
                    <a:lumMod val="75000"/>
                    <a:lumOff val="25000"/>
                  </a:schemeClr>
                </a:solidFill>
                <a:latin typeface="Arial" pitchFamily="34" charset="0"/>
                <a:cs typeface="Arial" pitchFamily="34" charset="0"/>
              </a:rPr>
              <a:t>What stakeholder representation was </a:t>
            </a:r>
            <a:br>
              <a:rPr lang="en-US" sz="2800" i="1" dirty="0" smtClean="0">
                <a:solidFill>
                  <a:schemeClr val="tx2">
                    <a:lumMod val="75000"/>
                    <a:lumOff val="25000"/>
                  </a:schemeClr>
                </a:solidFill>
                <a:latin typeface="Arial" pitchFamily="34" charset="0"/>
                <a:cs typeface="Arial" pitchFamily="34" charset="0"/>
              </a:rPr>
            </a:br>
            <a:r>
              <a:rPr lang="en-US" sz="2800" i="1" dirty="0" smtClean="0">
                <a:solidFill>
                  <a:schemeClr val="tx2">
                    <a:lumMod val="75000"/>
                    <a:lumOff val="25000"/>
                  </a:schemeClr>
                </a:solidFill>
                <a:latin typeface="Arial" pitchFamily="34" charset="0"/>
                <a:cs typeface="Arial" pitchFamily="34" charset="0"/>
              </a:rPr>
              <a:t>on the task force?</a:t>
            </a:r>
            <a:endParaRPr lang="en-US" sz="2800" b="1" i="1" dirty="0" smtClean="0">
              <a:solidFill>
                <a:schemeClr val="tx2">
                  <a:lumMod val="75000"/>
                  <a:lumOff val="25000"/>
                </a:schemeClr>
              </a:solidFill>
              <a:latin typeface="Arial" pitchFamily="34" charset="0"/>
              <a:cs typeface="Arial" pitchFamily="34" charset="0"/>
            </a:endParaRPr>
          </a:p>
        </p:txBody>
      </p:sp>
      <p:sp>
        <p:nvSpPr>
          <p:cNvPr id="25" name="Rectangle 3"/>
          <p:cNvSpPr txBox="1">
            <a:spLocks noChangeArrowheads="1"/>
          </p:cNvSpPr>
          <p:nvPr/>
        </p:nvSpPr>
        <p:spPr bwMode="gray">
          <a:xfrm>
            <a:off x="2667000" y="1371600"/>
            <a:ext cx="6248400" cy="5410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R="0" lvl="1" algn="l" defTabSz="914400" rtl="0" eaLnBrk="1" fontAlgn="base" latinLnBrk="0" hangingPunct="1">
              <a:lnSpc>
                <a:spcPct val="100000"/>
              </a:lnSpc>
              <a:spcBef>
                <a:spcPts val="0"/>
              </a:spcBef>
              <a:spcAft>
                <a:spcPct val="0"/>
              </a:spcAft>
              <a:buClrTx/>
              <a:buSzTx/>
              <a:tabLst/>
              <a:defRPr/>
            </a:pPr>
            <a:r>
              <a:rPr lang="en-US" sz="1700" kern="0" dirty="0" smtClean="0">
                <a:solidFill>
                  <a:srgbClr val="663300"/>
                </a:solidFill>
                <a:latin typeface="Arial" pitchFamily="34" charset="0"/>
                <a:cs typeface="Arial" pitchFamily="34" charset="0"/>
              </a:rPr>
              <a:t>Jordan Blair – Teacher, Acacia</a:t>
            </a:r>
          </a:p>
          <a:p>
            <a:pPr marR="0" lvl="1" algn="l" defTabSz="914400" rtl="0" eaLnBrk="1" fontAlgn="base" latinLnBrk="0" hangingPunct="1">
              <a:lnSpc>
                <a:spcPct val="100000"/>
              </a:lnSpc>
              <a:spcBef>
                <a:spcPts val="0"/>
              </a:spcBef>
              <a:spcAft>
                <a:spcPct val="0"/>
              </a:spcAft>
              <a:buClrTx/>
              <a:buSzTx/>
              <a:tabLst/>
              <a:defRPr/>
            </a:pPr>
            <a:r>
              <a:rPr lang="en-US" sz="1700" kern="0" dirty="0" smtClean="0">
                <a:solidFill>
                  <a:srgbClr val="663300"/>
                </a:solidFill>
                <a:latin typeface="Arial" pitchFamily="34" charset="0"/>
                <a:cs typeface="Arial" pitchFamily="34" charset="0"/>
              </a:rPr>
              <a:t>Angela Budovsky – Teacher, Royal Palm</a:t>
            </a:r>
          </a:p>
          <a:p>
            <a:pPr marR="0" lvl="1" algn="l" defTabSz="914400" rtl="0" eaLnBrk="1" fontAlgn="base" latinLnBrk="0" hangingPunct="1">
              <a:lnSpc>
                <a:spcPct val="100000"/>
              </a:lnSpc>
              <a:spcBef>
                <a:spcPts val="0"/>
              </a:spcBef>
              <a:spcAft>
                <a:spcPct val="0"/>
              </a:spcAft>
              <a:buClrTx/>
              <a:buSzTx/>
              <a:tabLst/>
              <a:defRPr/>
            </a:pPr>
            <a:r>
              <a:rPr lang="en-US" sz="1700" kern="0" dirty="0" smtClean="0">
                <a:solidFill>
                  <a:srgbClr val="663300"/>
                </a:solidFill>
                <a:latin typeface="Arial" pitchFamily="34" charset="0"/>
                <a:cs typeface="Arial" pitchFamily="34" charset="0"/>
              </a:rPr>
              <a:t>Jessica Buttles</a:t>
            </a:r>
            <a:r>
              <a:rPr lang="en-US" sz="1700" kern="0" dirty="0">
                <a:solidFill>
                  <a:srgbClr val="663300"/>
                </a:solidFill>
                <a:latin typeface="Arial" pitchFamily="34" charset="0"/>
                <a:cs typeface="Arial" pitchFamily="34" charset="0"/>
              </a:rPr>
              <a:t> </a:t>
            </a:r>
            <a:r>
              <a:rPr lang="en-US" sz="1700" kern="0" dirty="0" smtClean="0">
                <a:solidFill>
                  <a:srgbClr val="663300"/>
                </a:solidFill>
                <a:latin typeface="Arial" pitchFamily="34" charset="0"/>
                <a:cs typeface="Arial" pitchFamily="34" charset="0"/>
              </a:rPr>
              <a:t>- Teacher, Sunburst</a:t>
            </a:r>
          </a:p>
          <a:p>
            <a:pPr marR="0" lvl="1" algn="l" defTabSz="914400" rtl="0" eaLnBrk="1" fontAlgn="base" latinLnBrk="0" hangingPunct="1">
              <a:lnSpc>
                <a:spcPct val="100000"/>
              </a:lnSpc>
              <a:spcBef>
                <a:spcPts val="0"/>
              </a:spcBef>
              <a:spcAft>
                <a:spcPct val="0"/>
              </a:spcAft>
              <a:buClrTx/>
              <a:buSzTx/>
              <a:tabLst/>
              <a:defRPr/>
            </a:pPr>
            <a:r>
              <a:rPr lang="en-US" sz="1700" kern="0" dirty="0" smtClean="0">
                <a:solidFill>
                  <a:srgbClr val="663300"/>
                </a:solidFill>
                <a:latin typeface="Arial" pitchFamily="34" charset="0"/>
                <a:cs typeface="Arial" pitchFamily="34" charset="0"/>
              </a:rPr>
              <a:t>Tim </a:t>
            </a:r>
            <a:r>
              <a:rPr lang="en-US" sz="1700" kern="0" dirty="0" err="1" smtClean="0">
                <a:solidFill>
                  <a:srgbClr val="663300"/>
                </a:solidFill>
                <a:latin typeface="Arial" pitchFamily="34" charset="0"/>
                <a:cs typeface="Arial" pitchFamily="34" charset="0"/>
              </a:rPr>
              <a:t>Cullison</a:t>
            </a:r>
            <a:r>
              <a:rPr lang="en-US" sz="1700" kern="0" dirty="0" smtClean="0">
                <a:solidFill>
                  <a:srgbClr val="663300"/>
                </a:solidFill>
                <a:latin typeface="Arial" pitchFamily="34" charset="0"/>
                <a:cs typeface="Arial" pitchFamily="34" charset="0"/>
              </a:rPr>
              <a:t> - Community Member</a:t>
            </a:r>
          </a:p>
          <a:p>
            <a:pPr marR="0" lvl="1" algn="l" defTabSz="914400" rtl="0" eaLnBrk="1" fontAlgn="base" latinLnBrk="0" hangingPunct="1">
              <a:lnSpc>
                <a:spcPct val="100000"/>
              </a:lnSpc>
              <a:spcBef>
                <a:spcPts val="0"/>
              </a:spcBef>
              <a:spcAft>
                <a:spcPct val="0"/>
              </a:spcAft>
              <a:buClrTx/>
              <a:buSzTx/>
              <a:tabLst/>
              <a:defRPr/>
            </a:pPr>
            <a:r>
              <a:rPr lang="en-US" sz="1700" kern="0" dirty="0" smtClean="0">
                <a:solidFill>
                  <a:srgbClr val="663300"/>
                </a:solidFill>
                <a:latin typeface="Arial" pitchFamily="34" charset="0"/>
                <a:cs typeface="Arial" pitchFamily="34" charset="0"/>
              </a:rPr>
              <a:t>Enoch Davis - Asst. Principal, Orangewood</a:t>
            </a:r>
          </a:p>
          <a:p>
            <a:pPr marR="0" lvl="1" algn="l" defTabSz="914400" rtl="0" eaLnBrk="1" fontAlgn="base" latinLnBrk="0" hangingPunct="1">
              <a:lnSpc>
                <a:spcPct val="100000"/>
              </a:lnSpc>
              <a:spcBef>
                <a:spcPts val="0"/>
              </a:spcBef>
              <a:spcAft>
                <a:spcPct val="0"/>
              </a:spcAft>
              <a:buClrTx/>
              <a:buSzTx/>
              <a:tabLst/>
              <a:defRPr/>
            </a:pPr>
            <a:r>
              <a:rPr lang="en-US" sz="1700" kern="0" dirty="0" smtClean="0">
                <a:solidFill>
                  <a:srgbClr val="663300"/>
                </a:solidFill>
                <a:latin typeface="Arial" pitchFamily="34" charset="0"/>
                <a:cs typeface="Arial" pitchFamily="34" charset="0"/>
              </a:rPr>
              <a:t>Michael Durnavich – Teacher, Desert Foothills</a:t>
            </a:r>
          </a:p>
          <a:p>
            <a:pPr marR="0" lvl="1" algn="l" defTabSz="914400" rtl="0" eaLnBrk="1" fontAlgn="base" latinLnBrk="0" hangingPunct="1">
              <a:lnSpc>
                <a:spcPct val="100000"/>
              </a:lnSpc>
              <a:spcBef>
                <a:spcPts val="0"/>
              </a:spcBef>
              <a:spcAft>
                <a:spcPct val="0"/>
              </a:spcAft>
              <a:buClrTx/>
              <a:buSzTx/>
              <a:tabLst/>
              <a:defRPr/>
            </a:pPr>
            <a:r>
              <a:rPr lang="en-US" sz="1700" kern="0" dirty="0" smtClean="0">
                <a:solidFill>
                  <a:srgbClr val="663300"/>
                </a:solidFill>
                <a:latin typeface="Arial" pitchFamily="34" charset="0"/>
                <a:cs typeface="Arial" pitchFamily="34" charset="0"/>
              </a:rPr>
              <a:t>Rose </a:t>
            </a:r>
            <a:r>
              <a:rPr lang="en-US" sz="1700" kern="0" dirty="0" err="1" smtClean="0">
                <a:solidFill>
                  <a:srgbClr val="663300"/>
                </a:solidFill>
                <a:latin typeface="Arial" pitchFamily="34" charset="0"/>
                <a:cs typeface="Arial" pitchFamily="34" charset="0"/>
              </a:rPr>
              <a:t>Farnell</a:t>
            </a:r>
            <a:r>
              <a:rPr lang="en-US" sz="1700" kern="0" dirty="0" smtClean="0">
                <a:solidFill>
                  <a:srgbClr val="663300"/>
                </a:solidFill>
                <a:latin typeface="Arial" pitchFamily="34" charset="0"/>
                <a:cs typeface="Arial" pitchFamily="34" charset="0"/>
              </a:rPr>
              <a:t> - Parent/PTO, Abraham Lincoln Traditional</a:t>
            </a:r>
          </a:p>
          <a:p>
            <a:pPr marR="0" lvl="1" algn="l" defTabSz="914400" rtl="0" eaLnBrk="1" fontAlgn="base" latinLnBrk="0" hangingPunct="1">
              <a:lnSpc>
                <a:spcPct val="100000"/>
              </a:lnSpc>
              <a:spcBef>
                <a:spcPts val="0"/>
              </a:spcBef>
              <a:spcAft>
                <a:spcPct val="0"/>
              </a:spcAft>
              <a:buClrTx/>
              <a:buSzTx/>
              <a:tabLst/>
              <a:defRPr/>
            </a:pPr>
            <a:r>
              <a:rPr lang="en-US" sz="1700" kern="0" dirty="0" smtClean="0">
                <a:solidFill>
                  <a:srgbClr val="663300"/>
                </a:solidFill>
                <a:latin typeface="Arial" pitchFamily="34" charset="0"/>
                <a:cs typeface="Arial" pitchFamily="34" charset="0"/>
              </a:rPr>
              <a:t>Sue Gallagher – Parent/PTO, Moon Mountain</a:t>
            </a:r>
          </a:p>
          <a:p>
            <a:pPr marR="0" lvl="1" algn="l" defTabSz="914400" rtl="0" eaLnBrk="1" fontAlgn="base" latinLnBrk="0" hangingPunct="1">
              <a:lnSpc>
                <a:spcPct val="100000"/>
              </a:lnSpc>
              <a:spcBef>
                <a:spcPts val="0"/>
              </a:spcBef>
              <a:spcAft>
                <a:spcPct val="0"/>
              </a:spcAft>
              <a:buClrTx/>
              <a:buSzTx/>
              <a:tabLst/>
              <a:defRPr/>
            </a:pPr>
            <a:r>
              <a:rPr lang="en-US" sz="1700" kern="0" dirty="0" smtClean="0">
                <a:solidFill>
                  <a:srgbClr val="663300"/>
                </a:solidFill>
                <a:latin typeface="Arial" pitchFamily="34" charset="0"/>
                <a:cs typeface="Arial" pitchFamily="34" charset="0"/>
              </a:rPr>
              <a:t>Alyssa </a:t>
            </a:r>
            <a:r>
              <a:rPr lang="en-US" sz="1700" kern="0" dirty="0" err="1" smtClean="0">
                <a:solidFill>
                  <a:srgbClr val="663300"/>
                </a:solidFill>
                <a:latin typeface="Arial" pitchFamily="34" charset="0"/>
                <a:cs typeface="Arial" pitchFamily="34" charset="0"/>
              </a:rPr>
              <a:t>Glauber</a:t>
            </a:r>
            <a:r>
              <a:rPr lang="en-US" sz="1700" kern="0" dirty="0" smtClean="0">
                <a:solidFill>
                  <a:srgbClr val="663300"/>
                </a:solidFill>
                <a:latin typeface="Arial" pitchFamily="34" charset="0"/>
                <a:cs typeface="Arial" pitchFamily="34" charset="0"/>
              </a:rPr>
              <a:t> - Community Member</a:t>
            </a:r>
          </a:p>
          <a:p>
            <a:pPr marR="0" lvl="1" algn="l" defTabSz="914400" rtl="0" eaLnBrk="1" fontAlgn="base" latinLnBrk="0" hangingPunct="1">
              <a:lnSpc>
                <a:spcPct val="100000"/>
              </a:lnSpc>
              <a:spcBef>
                <a:spcPts val="0"/>
              </a:spcBef>
              <a:spcAft>
                <a:spcPct val="0"/>
              </a:spcAft>
              <a:buClrTx/>
              <a:buSzTx/>
              <a:tabLst/>
              <a:defRPr/>
            </a:pPr>
            <a:r>
              <a:rPr lang="en-US" sz="1700" kern="0" dirty="0" smtClean="0">
                <a:solidFill>
                  <a:srgbClr val="663300"/>
                </a:solidFill>
                <a:latin typeface="Arial" pitchFamily="34" charset="0"/>
                <a:cs typeface="Arial" pitchFamily="34" charset="0"/>
              </a:rPr>
              <a:t>Wesley Harris - Community Member</a:t>
            </a:r>
          </a:p>
          <a:p>
            <a:pPr marR="0" lvl="1" algn="l" defTabSz="914400" rtl="0" eaLnBrk="1" fontAlgn="base" latinLnBrk="0" hangingPunct="1">
              <a:lnSpc>
                <a:spcPct val="100000"/>
              </a:lnSpc>
              <a:spcBef>
                <a:spcPts val="0"/>
              </a:spcBef>
              <a:spcAft>
                <a:spcPct val="0"/>
              </a:spcAft>
              <a:buClrTx/>
              <a:buSzTx/>
              <a:tabLst/>
              <a:defRPr/>
            </a:pPr>
            <a:r>
              <a:rPr lang="en-US" sz="1700" kern="0" dirty="0" smtClean="0">
                <a:solidFill>
                  <a:srgbClr val="663300"/>
                </a:solidFill>
                <a:latin typeface="Arial" pitchFamily="34" charset="0"/>
                <a:cs typeface="Arial" pitchFamily="34" charset="0"/>
              </a:rPr>
              <a:t>Sonja Hernandez – Teacher, Sunburst</a:t>
            </a:r>
          </a:p>
          <a:p>
            <a:pPr marR="0" lvl="1" algn="l" defTabSz="914400" rtl="0" eaLnBrk="1" fontAlgn="base" latinLnBrk="0" hangingPunct="1">
              <a:lnSpc>
                <a:spcPct val="100000"/>
              </a:lnSpc>
              <a:spcBef>
                <a:spcPts val="0"/>
              </a:spcBef>
              <a:spcAft>
                <a:spcPct val="0"/>
              </a:spcAft>
              <a:buClrTx/>
              <a:buSzTx/>
              <a:tabLst/>
              <a:defRPr/>
            </a:pPr>
            <a:r>
              <a:rPr lang="en-US" sz="1700" kern="0" dirty="0" smtClean="0">
                <a:solidFill>
                  <a:srgbClr val="663300"/>
                </a:solidFill>
                <a:latin typeface="Arial" pitchFamily="34" charset="0"/>
                <a:cs typeface="Arial" pitchFamily="34" charset="0"/>
              </a:rPr>
              <a:t>Debbie </a:t>
            </a:r>
            <a:r>
              <a:rPr lang="en-US" sz="1700" kern="0" dirty="0" err="1" smtClean="0">
                <a:solidFill>
                  <a:srgbClr val="663300"/>
                </a:solidFill>
                <a:latin typeface="Arial" pitchFamily="34" charset="0"/>
                <a:cs typeface="Arial" pitchFamily="34" charset="0"/>
              </a:rPr>
              <a:t>Lupnacca</a:t>
            </a:r>
            <a:r>
              <a:rPr lang="en-US" sz="1700" kern="0" dirty="0" smtClean="0">
                <a:solidFill>
                  <a:srgbClr val="663300"/>
                </a:solidFill>
                <a:latin typeface="Arial" pitchFamily="34" charset="0"/>
                <a:cs typeface="Arial" pitchFamily="34" charset="0"/>
              </a:rPr>
              <a:t> – Program Coach at Sunburst</a:t>
            </a:r>
          </a:p>
          <a:p>
            <a:pPr marR="0" lvl="1" algn="l" defTabSz="914400" rtl="0" eaLnBrk="1" fontAlgn="base" latinLnBrk="0" hangingPunct="1">
              <a:lnSpc>
                <a:spcPct val="100000"/>
              </a:lnSpc>
              <a:spcBef>
                <a:spcPts val="0"/>
              </a:spcBef>
              <a:spcAft>
                <a:spcPct val="0"/>
              </a:spcAft>
              <a:buClrTx/>
              <a:buSzTx/>
              <a:tabLst/>
              <a:defRPr/>
            </a:pPr>
            <a:r>
              <a:rPr lang="en-US" sz="1700" kern="0" dirty="0" smtClean="0">
                <a:solidFill>
                  <a:srgbClr val="663300"/>
                </a:solidFill>
                <a:latin typeface="Arial" pitchFamily="34" charset="0"/>
                <a:cs typeface="Arial" pitchFamily="34" charset="0"/>
              </a:rPr>
              <a:t>Laura Mintert, Teacher – RE Miller</a:t>
            </a:r>
          </a:p>
          <a:p>
            <a:pPr marR="0" lvl="1" algn="l" defTabSz="914400" rtl="0" eaLnBrk="1" fontAlgn="base" latinLnBrk="0" hangingPunct="1">
              <a:lnSpc>
                <a:spcPct val="100000"/>
              </a:lnSpc>
              <a:spcBef>
                <a:spcPts val="0"/>
              </a:spcBef>
              <a:spcAft>
                <a:spcPct val="0"/>
              </a:spcAft>
              <a:buClrTx/>
              <a:buSzTx/>
              <a:tabLst/>
              <a:defRPr/>
            </a:pPr>
            <a:r>
              <a:rPr lang="en-US" sz="1700" kern="0" dirty="0" smtClean="0">
                <a:solidFill>
                  <a:srgbClr val="663300"/>
                </a:solidFill>
                <a:latin typeface="Arial" pitchFamily="34" charset="0"/>
                <a:cs typeface="Arial" pitchFamily="34" charset="0"/>
              </a:rPr>
              <a:t>Kim </a:t>
            </a:r>
            <a:r>
              <a:rPr lang="en-US" sz="1700" kern="0" dirty="0" err="1" smtClean="0">
                <a:solidFill>
                  <a:srgbClr val="663300"/>
                </a:solidFill>
                <a:latin typeface="Arial" pitchFamily="34" charset="0"/>
                <a:cs typeface="Arial" pitchFamily="34" charset="0"/>
              </a:rPr>
              <a:t>Nalett</a:t>
            </a:r>
            <a:r>
              <a:rPr lang="en-US" sz="1700" kern="0" dirty="0" smtClean="0">
                <a:solidFill>
                  <a:srgbClr val="663300"/>
                </a:solidFill>
                <a:latin typeface="Arial" pitchFamily="34" charset="0"/>
                <a:cs typeface="Arial" pitchFamily="34" charset="0"/>
              </a:rPr>
              <a:t>, Parent/PTO - Ironwood</a:t>
            </a:r>
          </a:p>
          <a:p>
            <a:pPr marR="0" lvl="1" algn="l" defTabSz="914400" rtl="0" eaLnBrk="1" fontAlgn="base" latinLnBrk="0" hangingPunct="1">
              <a:lnSpc>
                <a:spcPct val="100000"/>
              </a:lnSpc>
              <a:spcBef>
                <a:spcPts val="0"/>
              </a:spcBef>
              <a:spcAft>
                <a:spcPct val="0"/>
              </a:spcAft>
              <a:buClrTx/>
              <a:buSzTx/>
              <a:tabLst/>
              <a:defRPr/>
            </a:pPr>
            <a:r>
              <a:rPr lang="en-US" sz="1700" kern="0" dirty="0" err="1" smtClean="0">
                <a:solidFill>
                  <a:srgbClr val="663300"/>
                </a:solidFill>
                <a:latin typeface="Arial" pitchFamily="34" charset="0"/>
                <a:cs typeface="Arial" pitchFamily="34" charset="0"/>
              </a:rPr>
              <a:t>Emmit</a:t>
            </a:r>
            <a:r>
              <a:rPr lang="en-US" sz="1700" kern="0" dirty="0" smtClean="0">
                <a:solidFill>
                  <a:srgbClr val="663300"/>
                </a:solidFill>
                <a:latin typeface="Arial" pitchFamily="34" charset="0"/>
                <a:cs typeface="Arial" pitchFamily="34" charset="0"/>
              </a:rPr>
              <a:t> Phok, Principal – Abraham Lincoln Traditional</a:t>
            </a:r>
          </a:p>
          <a:p>
            <a:pPr marR="0" lvl="1" algn="l" defTabSz="914400" rtl="0" eaLnBrk="1" fontAlgn="base" latinLnBrk="0" hangingPunct="1">
              <a:lnSpc>
                <a:spcPct val="100000"/>
              </a:lnSpc>
              <a:spcBef>
                <a:spcPts val="0"/>
              </a:spcBef>
              <a:spcAft>
                <a:spcPct val="0"/>
              </a:spcAft>
              <a:buClrTx/>
              <a:buSzTx/>
              <a:tabLst/>
              <a:defRPr/>
            </a:pPr>
            <a:r>
              <a:rPr lang="en-US" sz="1700" kern="0" dirty="0" smtClean="0">
                <a:solidFill>
                  <a:srgbClr val="663300"/>
                </a:solidFill>
                <a:latin typeface="Arial" pitchFamily="34" charset="0"/>
                <a:cs typeface="Arial" pitchFamily="34" charset="0"/>
              </a:rPr>
              <a:t>Katie Piehl – WDEA Rep</a:t>
            </a:r>
          </a:p>
          <a:p>
            <a:pPr marR="0" lvl="1" algn="l" defTabSz="914400" rtl="0" eaLnBrk="1" fontAlgn="base" latinLnBrk="0" hangingPunct="1">
              <a:lnSpc>
                <a:spcPct val="100000"/>
              </a:lnSpc>
              <a:spcBef>
                <a:spcPts val="0"/>
              </a:spcBef>
              <a:spcAft>
                <a:spcPct val="0"/>
              </a:spcAft>
              <a:buClrTx/>
              <a:buSzTx/>
              <a:tabLst/>
              <a:defRPr/>
            </a:pPr>
            <a:r>
              <a:rPr lang="en-US" sz="1700" kern="0" dirty="0" smtClean="0">
                <a:solidFill>
                  <a:srgbClr val="663300"/>
                </a:solidFill>
                <a:latin typeface="Arial" pitchFamily="34" charset="0"/>
                <a:cs typeface="Arial" pitchFamily="34" charset="0"/>
              </a:rPr>
              <a:t>Shawna Robles – Parent, Royal Palm/Cardinals Academy</a:t>
            </a:r>
          </a:p>
          <a:p>
            <a:pPr marR="0" lvl="1" algn="l" defTabSz="914400" rtl="0" eaLnBrk="1" fontAlgn="base" latinLnBrk="0" hangingPunct="1">
              <a:lnSpc>
                <a:spcPct val="100000"/>
              </a:lnSpc>
              <a:spcBef>
                <a:spcPts val="0"/>
              </a:spcBef>
              <a:spcAft>
                <a:spcPct val="0"/>
              </a:spcAft>
              <a:buClrTx/>
              <a:buSzTx/>
              <a:tabLst/>
              <a:defRPr/>
            </a:pPr>
            <a:r>
              <a:rPr lang="en-US" sz="1700" kern="0" dirty="0" smtClean="0">
                <a:solidFill>
                  <a:srgbClr val="663300"/>
                </a:solidFill>
                <a:latin typeface="Arial" pitchFamily="34" charset="0"/>
                <a:cs typeface="Arial" pitchFamily="34" charset="0"/>
              </a:rPr>
              <a:t>Summer Schaudt – Teacher, Royal Palm</a:t>
            </a:r>
          </a:p>
          <a:p>
            <a:pPr marR="0" lvl="1" algn="l" defTabSz="914400" rtl="0" eaLnBrk="1" fontAlgn="base" latinLnBrk="0" hangingPunct="1">
              <a:lnSpc>
                <a:spcPct val="100000"/>
              </a:lnSpc>
              <a:spcBef>
                <a:spcPts val="0"/>
              </a:spcBef>
              <a:spcAft>
                <a:spcPct val="0"/>
              </a:spcAft>
              <a:buClrTx/>
              <a:buSzTx/>
              <a:tabLst/>
              <a:defRPr/>
            </a:pPr>
            <a:r>
              <a:rPr lang="en-US" sz="1700" kern="0" dirty="0" smtClean="0">
                <a:solidFill>
                  <a:srgbClr val="663300"/>
                </a:solidFill>
                <a:latin typeface="Arial" pitchFamily="34" charset="0"/>
                <a:cs typeface="Arial" pitchFamily="34" charset="0"/>
              </a:rPr>
              <a:t>Joe </a:t>
            </a:r>
            <a:r>
              <a:rPr lang="en-US" sz="1700" kern="0" dirty="0" err="1" smtClean="0">
                <a:solidFill>
                  <a:srgbClr val="663300"/>
                </a:solidFill>
                <a:latin typeface="Arial" pitchFamily="34" charset="0"/>
                <a:cs typeface="Arial" pitchFamily="34" charset="0"/>
              </a:rPr>
              <a:t>Alessi</a:t>
            </a:r>
            <a:r>
              <a:rPr lang="en-US" sz="1700" kern="0" dirty="0" smtClean="0">
                <a:solidFill>
                  <a:srgbClr val="663300"/>
                </a:solidFill>
                <a:latin typeface="Arial" pitchFamily="34" charset="0"/>
                <a:cs typeface="Arial" pitchFamily="34" charset="0"/>
              </a:rPr>
              <a:t> – Business Services</a:t>
            </a:r>
          </a:p>
          <a:p>
            <a:pPr marR="0" lvl="1" algn="l" defTabSz="914400" rtl="0" eaLnBrk="1" fontAlgn="base" latinLnBrk="0" hangingPunct="1">
              <a:lnSpc>
                <a:spcPct val="100000"/>
              </a:lnSpc>
              <a:spcBef>
                <a:spcPts val="0"/>
              </a:spcBef>
              <a:spcAft>
                <a:spcPct val="0"/>
              </a:spcAft>
              <a:buClrTx/>
              <a:buSzTx/>
              <a:tabLst/>
              <a:defRPr/>
            </a:pPr>
            <a:r>
              <a:rPr lang="en-US" sz="1700" kern="0" dirty="0" smtClean="0">
                <a:solidFill>
                  <a:srgbClr val="663300"/>
                </a:solidFill>
                <a:latin typeface="Arial" pitchFamily="34" charset="0"/>
                <a:cs typeface="Arial" pitchFamily="34" charset="0"/>
              </a:rPr>
              <a:t>David Velazquez - Finance</a:t>
            </a:r>
          </a:p>
          <a:p>
            <a:pPr marR="0" lvl="1" algn="l" defTabSz="914400" rtl="0" eaLnBrk="1" fontAlgn="base" latinLnBrk="0" hangingPunct="1">
              <a:lnSpc>
                <a:spcPct val="100000"/>
              </a:lnSpc>
              <a:spcBef>
                <a:spcPts val="0"/>
              </a:spcBef>
              <a:spcAft>
                <a:spcPct val="0"/>
              </a:spcAft>
              <a:buClrTx/>
              <a:buSzTx/>
              <a:tabLst/>
              <a:defRPr/>
            </a:pPr>
            <a:endParaRPr lang="en-US" kern="0" dirty="0">
              <a:latin typeface="Arial" pitchFamily="34" charset="0"/>
              <a:cs typeface="Arial" pitchFamily="34" charset="0"/>
            </a:endParaRPr>
          </a:p>
          <a:p>
            <a:pPr marL="1200150" lvl="2" indent="-285750" fontAlgn="base">
              <a:spcAft>
                <a:spcPct val="0"/>
              </a:spcAft>
              <a:buSzPct val="90000"/>
              <a:buFont typeface="Courier New" panose="02070309020205020404" pitchFamily="49" charset="0"/>
              <a:buChar char="o"/>
              <a:defRPr/>
            </a:pPr>
            <a:endParaRPr lang="en-US" kern="0" dirty="0" smtClean="0">
              <a:latin typeface="Arial" pitchFamily="34" charset="0"/>
              <a:cs typeface="Arial" pitchFamily="34" charset="0"/>
            </a:endParaRPr>
          </a:p>
          <a:p>
            <a:pPr marL="1200150" lvl="2" indent="-285750" fontAlgn="base">
              <a:spcAft>
                <a:spcPct val="0"/>
              </a:spcAft>
              <a:defRPr/>
            </a:pPr>
            <a:endParaRPr lang="en-US" kern="0" dirty="0" smtClean="0">
              <a:latin typeface="Arial" pitchFamily="34" charset="0"/>
              <a:cs typeface="Arial" pitchFamily="34" charset="0"/>
            </a:endParaRPr>
          </a:p>
          <a:p>
            <a:pPr marL="742950" marR="0" lvl="1" indent="-285750" algn="l" defTabSz="914400" rtl="0" eaLnBrk="1" fontAlgn="base" latinLnBrk="0" hangingPunct="1">
              <a:lnSpc>
                <a:spcPct val="100000"/>
              </a:lnSpc>
              <a:spcBef>
                <a:spcPts val="0"/>
              </a:spcBef>
              <a:spcAft>
                <a:spcPct val="0"/>
              </a:spcAft>
              <a:buClrTx/>
              <a:buSzTx/>
              <a:tabLst/>
              <a:defRPr/>
            </a:pPr>
            <a:endParaRPr lang="en-US" sz="2400" kern="0" dirty="0" smtClean="0">
              <a:latin typeface="Arial" pitchFamily="34" charset="0"/>
              <a:cs typeface="Arial" pitchFamily="34" charset="0"/>
            </a:endParaRPr>
          </a:p>
        </p:txBody>
      </p:sp>
      <p:sp>
        <p:nvSpPr>
          <p:cNvPr id="4" name="TextBox 3"/>
          <p:cNvSpPr txBox="1"/>
          <p:nvPr/>
        </p:nvSpPr>
        <p:spPr>
          <a:xfrm rot="20547625">
            <a:off x="293814" y="4993436"/>
            <a:ext cx="2495319" cy="1323439"/>
          </a:xfrm>
          <a:prstGeom prst="rect">
            <a:avLst/>
          </a:prstGeom>
          <a:solidFill>
            <a:schemeClr val="bg1"/>
          </a:solidFill>
          <a:ln>
            <a:solidFill>
              <a:srgbClr val="663300"/>
            </a:solidFill>
          </a:ln>
        </p:spPr>
        <p:txBody>
          <a:bodyPr wrap="square" rtlCol="0">
            <a:spAutoFit/>
          </a:bodyPr>
          <a:lstStyle/>
          <a:p>
            <a:r>
              <a:rPr lang="en-US" sz="1600" dirty="0" smtClean="0">
                <a:solidFill>
                  <a:srgbClr val="C00000"/>
                </a:solidFill>
              </a:rPr>
              <a:t>Thanks also to Academic Services staff and the teachers for providing information to assist with decision-making.</a:t>
            </a:r>
            <a:endParaRPr lang="en-US" sz="1600" dirty="0">
              <a:solidFill>
                <a:srgbClr val="C00000"/>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bg>
      <p:bgPr>
        <a:gradFill flip="none" rotWithShape="1">
          <a:gsLst>
            <a:gs pos="70000">
              <a:srgbClr val="FBD49C"/>
            </a:gs>
            <a:gs pos="100000">
              <a:schemeClr val="accent3"/>
            </a:gs>
          </a:gsLst>
          <a:lin ang="2700000" scaled="1"/>
          <a:tileRect/>
        </a:gradFill>
        <a:effectLst/>
      </p:bgPr>
    </p:bg>
    <p:spTree>
      <p:nvGrpSpPr>
        <p:cNvPr id="1" name=""/>
        <p:cNvGrpSpPr/>
        <p:nvPr/>
      </p:nvGrpSpPr>
      <p:grpSpPr>
        <a:xfrm>
          <a:off x="0" y="0"/>
          <a:ext cx="0" cy="0"/>
          <a:chOff x="0" y="0"/>
          <a:chExt cx="0" cy="0"/>
        </a:xfrm>
      </p:grpSpPr>
      <p:pic>
        <p:nvPicPr>
          <p:cNvPr id="28" name="Picture 27" descr="pe.jpg"/>
          <p:cNvPicPr>
            <a:picLocks noChangeAspect="1"/>
          </p:cNvPicPr>
          <p:nvPr/>
        </p:nvPicPr>
        <p:blipFill>
          <a:blip r:embed="rId3" cstate="print"/>
          <a:srcRect l="3578" b="14249"/>
          <a:stretch>
            <a:fillRect/>
          </a:stretch>
        </p:blipFill>
        <p:spPr>
          <a:xfrm>
            <a:off x="6848053" y="220826"/>
            <a:ext cx="914400" cy="544438"/>
          </a:xfrm>
          <a:prstGeom prst="rect">
            <a:avLst/>
          </a:prstGeom>
        </p:spPr>
      </p:pic>
      <p:sp>
        <p:nvSpPr>
          <p:cNvPr id="24" name="Rectangle 2"/>
          <p:cNvSpPr>
            <a:spLocks noGrp="1" noChangeArrowheads="1"/>
          </p:cNvSpPr>
          <p:nvPr>
            <p:ph type="title"/>
          </p:nvPr>
        </p:nvSpPr>
        <p:spPr>
          <a:xfrm rot="20865676">
            <a:off x="618016" y="580159"/>
            <a:ext cx="3943881" cy="838200"/>
          </a:xfrm>
        </p:spPr>
        <p:txBody>
          <a:bodyPr/>
          <a:lstStyle/>
          <a:p>
            <a:pPr eaLnBrk="1" hangingPunct="1"/>
            <a:r>
              <a:rPr lang="en-US" sz="2800" i="1" dirty="0" smtClean="0">
                <a:solidFill>
                  <a:schemeClr val="tx2">
                    <a:lumMod val="75000"/>
                    <a:lumOff val="25000"/>
                  </a:schemeClr>
                </a:solidFill>
                <a:latin typeface="Arial" pitchFamily="34" charset="0"/>
                <a:cs typeface="Arial" pitchFamily="34" charset="0"/>
              </a:rPr>
              <a:t>What process did the </a:t>
            </a:r>
            <a:br>
              <a:rPr lang="en-US" sz="2800" i="1" dirty="0" smtClean="0">
                <a:solidFill>
                  <a:schemeClr val="tx2">
                    <a:lumMod val="75000"/>
                    <a:lumOff val="25000"/>
                  </a:schemeClr>
                </a:solidFill>
                <a:latin typeface="Arial" pitchFamily="34" charset="0"/>
                <a:cs typeface="Arial" pitchFamily="34" charset="0"/>
              </a:rPr>
            </a:br>
            <a:r>
              <a:rPr lang="en-US" sz="2800" i="1" dirty="0" smtClean="0">
                <a:solidFill>
                  <a:schemeClr val="tx2">
                    <a:lumMod val="75000"/>
                    <a:lumOff val="25000"/>
                  </a:schemeClr>
                </a:solidFill>
                <a:latin typeface="Arial" pitchFamily="34" charset="0"/>
                <a:cs typeface="Arial" pitchFamily="34" charset="0"/>
              </a:rPr>
              <a:t>task force follow?</a:t>
            </a:r>
            <a:endParaRPr lang="en-US" sz="2800" b="1" i="1" dirty="0" smtClean="0">
              <a:solidFill>
                <a:schemeClr val="tx2">
                  <a:lumMod val="75000"/>
                  <a:lumOff val="25000"/>
                </a:schemeClr>
              </a:solidFill>
              <a:latin typeface="Arial" pitchFamily="34" charset="0"/>
              <a:cs typeface="Arial" pitchFamily="34" charset="0"/>
            </a:endParaRPr>
          </a:p>
        </p:txBody>
      </p:sp>
      <p:sp>
        <p:nvSpPr>
          <p:cNvPr id="25" name="Rectangle 3"/>
          <p:cNvSpPr txBox="1">
            <a:spLocks noChangeArrowheads="1"/>
          </p:cNvSpPr>
          <p:nvPr/>
        </p:nvSpPr>
        <p:spPr bwMode="gray">
          <a:xfrm>
            <a:off x="152400" y="2088386"/>
            <a:ext cx="8763000" cy="476961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742950" marR="0" lvl="1" indent="-285750" algn="l" defTabSz="914400" rtl="0" eaLnBrk="1" fontAlgn="base" latinLnBrk="0" hangingPunct="1">
              <a:lnSpc>
                <a:spcPct val="100000"/>
              </a:lnSpc>
              <a:spcBef>
                <a:spcPts val="0"/>
              </a:spcBef>
              <a:spcAft>
                <a:spcPct val="0"/>
              </a:spcAft>
              <a:buClrTx/>
              <a:buSzTx/>
              <a:buFont typeface="Arial" pitchFamily="34" charset="0"/>
              <a:buChar char="•"/>
              <a:tabLst/>
              <a:defRPr/>
            </a:pPr>
            <a:r>
              <a:rPr kumimoji="0" lang="en-US" sz="2400" b="0" i="0" u="none" strike="noStrike" kern="0" cap="none" spc="0" normalizeH="0" baseline="0" noProof="0" dirty="0" smtClean="0">
                <a:ln>
                  <a:noFill/>
                </a:ln>
                <a:solidFill>
                  <a:srgbClr val="663300"/>
                </a:solidFill>
                <a:effectLst/>
                <a:uLnTx/>
                <a:uFillTx/>
                <a:latin typeface="Arial" pitchFamily="34" charset="0"/>
                <a:cs typeface="Arial" pitchFamily="34" charset="0"/>
              </a:rPr>
              <a:t>Task force</a:t>
            </a:r>
            <a:r>
              <a:rPr kumimoji="0" lang="en-US" sz="2400" b="0" i="0" u="none" strike="noStrike" kern="0" cap="none" spc="0" normalizeH="0" noProof="0" dirty="0" smtClean="0">
                <a:ln>
                  <a:noFill/>
                </a:ln>
                <a:solidFill>
                  <a:srgbClr val="663300"/>
                </a:solidFill>
                <a:effectLst/>
                <a:uLnTx/>
                <a:uFillTx/>
                <a:latin typeface="Arial" pitchFamily="34" charset="0"/>
                <a:cs typeface="Arial" pitchFamily="34" charset="0"/>
              </a:rPr>
              <a:t> members </a:t>
            </a:r>
            <a:r>
              <a:rPr kumimoji="0" lang="en-US" sz="2400" b="1" i="1" strike="noStrike" kern="0" cap="none" spc="0" normalizeH="0" noProof="0" dirty="0" smtClean="0">
                <a:ln>
                  <a:noFill/>
                </a:ln>
                <a:solidFill>
                  <a:srgbClr val="C00000"/>
                </a:solidFill>
                <a:effectLst/>
                <a:uLnTx/>
                <a:uFillTx/>
                <a:latin typeface="Arial" pitchFamily="34" charset="0"/>
                <a:cs typeface="Arial" pitchFamily="34" charset="0"/>
              </a:rPr>
              <a:t>conducted research</a:t>
            </a:r>
            <a:r>
              <a:rPr kumimoji="0" lang="en-US" sz="2400" b="0" i="0" u="none" strike="noStrike" kern="0" cap="none" spc="0" normalizeH="0" noProof="0" dirty="0" smtClean="0">
                <a:ln>
                  <a:noFill/>
                </a:ln>
                <a:solidFill>
                  <a:srgbClr val="663300"/>
                </a:solidFill>
                <a:effectLst/>
                <a:uLnTx/>
                <a:uFillTx/>
                <a:latin typeface="Arial" pitchFamily="34" charset="0"/>
                <a:cs typeface="Arial" pitchFamily="34" charset="0"/>
              </a:rPr>
              <a:t>.</a:t>
            </a:r>
            <a:endParaRPr kumimoji="0" lang="en-US" sz="2400" b="0" i="0" u="none" strike="noStrike" kern="0" cap="none" spc="0" normalizeH="0" baseline="0" noProof="0" dirty="0" smtClean="0">
              <a:ln>
                <a:noFill/>
              </a:ln>
              <a:solidFill>
                <a:srgbClr val="663300"/>
              </a:solidFill>
              <a:effectLst/>
              <a:uLnTx/>
              <a:uFillTx/>
              <a:latin typeface="Arial" pitchFamily="34" charset="0"/>
              <a:cs typeface="Arial" pitchFamily="34" charset="0"/>
            </a:endParaRPr>
          </a:p>
          <a:p>
            <a:pPr marL="742950" marR="0" lvl="1" indent="-285750" algn="l" defTabSz="914400" rtl="0" eaLnBrk="1" fontAlgn="base" latinLnBrk="0" hangingPunct="1">
              <a:lnSpc>
                <a:spcPct val="100000"/>
              </a:lnSpc>
              <a:spcBef>
                <a:spcPts val="0"/>
              </a:spcBef>
              <a:spcAft>
                <a:spcPct val="0"/>
              </a:spcAft>
              <a:buClrTx/>
              <a:buSzTx/>
              <a:tabLst/>
              <a:defRPr/>
            </a:pPr>
            <a:r>
              <a:rPr lang="en-US" sz="1200" kern="0" dirty="0" smtClean="0">
                <a:solidFill>
                  <a:srgbClr val="663300"/>
                </a:solidFill>
                <a:latin typeface="Arial" pitchFamily="34" charset="0"/>
                <a:cs typeface="Arial" pitchFamily="34" charset="0"/>
              </a:rPr>
              <a:t> </a:t>
            </a:r>
            <a:endParaRPr kumimoji="0" lang="en-US" sz="1200" b="0" i="0" u="none" strike="noStrike" kern="0" cap="none" spc="0" normalizeH="0" baseline="0" noProof="0" dirty="0" smtClean="0">
              <a:ln>
                <a:noFill/>
              </a:ln>
              <a:solidFill>
                <a:srgbClr val="663300"/>
              </a:solidFill>
              <a:effectLst/>
              <a:uLnTx/>
              <a:uFillTx/>
              <a:latin typeface="Arial" pitchFamily="34" charset="0"/>
              <a:cs typeface="Arial" pitchFamily="34" charset="0"/>
            </a:endParaRPr>
          </a:p>
          <a:p>
            <a:pPr marL="1257300" lvl="2" indent="-342900" fontAlgn="base">
              <a:spcAft>
                <a:spcPct val="0"/>
              </a:spcAft>
              <a:buSzPct val="80000"/>
              <a:buFont typeface="Courier New" panose="02070309020205020404" pitchFamily="49" charset="0"/>
              <a:buChar char="o"/>
              <a:defRPr/>
            </a:pPr>
            <a:r>
              <a:rPr lang="en-US" sz="2300" i="1" kern="0" dirty="0" smtClean="0">
                <a:solidFill>
                  <a:srgbClr val="663300"/>
                </a:solidFill>
                <a:latin typeface="Arial" pitchFamily="34" charset="0"/>
                <a:cs typeface="Arial" pitchFamily="34" charset="0"/>
              </a:rPr>
              <a:t>Total loss of current M&amp;O override funding would equate to a budget reduction of approximately $17.6 million.</a:t>
            </a:r>
          </a:p>
          <a:p>
            <a:pPr marL="1085850" lvl="2" indent="-171450" fontAlgn="base">
              <a:spcAft>
                <a:spcPct val="0"/>
              </a:spcAft>
              <a:buSzPct val="80000"/>
              <a:buFont typeface="Courier New" panose="02070309020205020404" pitchFamily="49" charset="0"/>
              <a:buChar char="o"/>
              <a:defRPr/>
            </a:pPr>
            <a:endParaRPr lang="en-US" sz="1000" i="1" kern="0" dirty="0" smtClean="0">
              <a:solidFill>
                <a:srgbClr val="663300"/>
              </a:solidFill>
              <a:latin typeface="Arial" pitchFamily="34" charset="0"/>
              <a:cs typeface="Arial" pitchFamily="34" charset="0"/>
            </a:endParaRPr>
          </a:p>
          <a:p>
            <a:pPr marL="1257300" lvl="2" indent="-342900" fontAlgn="base">
              <a:spcAft>
                <a:spcPct val="0"/>
              </a:spcAft>
              <a:buSzPct val="80000"/>
              <a:buFont typeface="Courier New" panose="02070309020205020404" pitchFamily="49" charset="0"/>
              <a:buChar char="o"/>
              <a:defRPr/>
            </a:pPr>
            <a:r>
              <a:rPr lang="en-US" sz="2300" i="1" kern="0" dirty="0" smtClean="0">
                <a:solidFill>
                  <a:srgbClr val="663300"/>
                </a:solidFill>
                <a:latin typeface="Arial" pitchFamily="34" charset="0"/>
                <a:cs typeface="Arial" pitchFamily="34" charset="0"/>
              </a:rPr>
              <a:t>This funding helps pay for over 200 positions.</a:t>
            </a:r>
          </a:p>
          <a:p>
            <a:pPr marL="1200150" lvl="2" indent="-285750" fontAlgn="base">
              <a:spcAft>
                <a:spcPct val="0"/>
              </a:spcAft>
              <a:buSzPct val="80000"/>
              <a:buFont typeface="Courier New" panose="02070309020205020404" pitchFamily="49" charset="0"/>
              <a:buChar char="o"/>
              <a:defRPr/>
            </a:pPr>
            <a:endParaRPr lang="en-US" sz="1000" i="1" kern="0" dirty="0" smtClean="0">
              <a:solidFill>
                <a:srgbClr val="663300"/>
              </a:solidFill>
              <a:latin typeface="Arial" pitchFamily="34" charset="0"/>
              <a:cs typeface="Arial" pitchFamily="34" charset="0"/>
            </a:endParaRPr>
          </a:p>
          <a:p>
            <a:pPr marL="1257300" lvl="2" indent="-342900" fontAlgn="base">
              <a:spcAft>
                <a:spcPct val="0"/>
              </a:spcAft>
              <a:buSzPct val="80000"/>
              <a:buFont typeface="Courier New" panose="02070309020205020404" pitchFamily="49" charset="0"/>
              <a:buChar char="o"/>
              <a:defRPr/>
            </a:pPr>
            <a:r>
              <a:rPr lang="en-US" sz="2300" i="1" kern="0" dirty="0" smtClean="0">
                <a:solidFill>
                  <a:srgbClr val="663300"/>
                </a:solidFill>
                <a:latin typeface="Arial" pitchFamily="34" charset="0"/>
                <a:cs typeface="Arial" pitchFamily="34" charset="0"/>
              </a:rPr>
              <a:t>Without override funding, WESD would be unable to sustain current programs/services for students and current staffing.</a:t>
            </a:r>
          </a:p>
          <a:p>
            <a:pPr marL="1200150" lvl="2" indent="-285750" fontAlgn="base">
              <a:spcAft>
                <a:spcPct val="0"/>
              </a:spcAft>
              <a:buSzPct val="80000"/>
              <a:buFont typeface="Courier New" panose="02070309020205020404" pitchFamily="49" charset="0"/>
              <a:buChar char="o"/>
              <a:defRPr/>
            </a:pPr>
            <a:endParaRPr lang="en-US" sz="1000" i="1" kern="0" dirty="0" smtClean="0">
              <a:solidFill>
                <a:srgbClr val="663300"/>
              </a:solidFill>
              <a:latin typeface="Arial" pitchFamily="34" charset="0"/>
              <a:cs typeface="Arial" pitchFamily="34" charset="0"/>
            </a:endParaRPr>
          </a:p>
          <a:p>
            <a:pPr marL="1257300" lvl="2" indent="-342900" fontAlgn="base">
              <a:spcAft>
                <a:spcPct val="0"/>
              </a:spcAft>
              <a:buSzPct val="80000"/>
              <a:buFont typeface="Courier New" panose="02070309020205020404" pitchFamily="49" charset="0"/>
              <a:buChar char="o"/>
              <a:defRPr/>
            </a:pPr>
            <a:r>
              <a:rPr lang="en-US" sz="2300" i="1" kern="0" dirty="0" smtClean="0">
                <a:solidFill>
                  <a:srgbClr val="663300"/>
                </a:solidFill>
                <a:latin typeface="Arial" pitchFamily="34" charset="0"/>
                <a:cs typeface="Arial" pitchFamily="34" charset="0"/>
              </a:rPr>
              <a:t>Data for our kindergarten students and national research on gifted and the arts indicated that the enhanced programs offered in WESD give students a better chance at succeeding in school later on.</a:t>
            </a:r>
          </a:p>
          <a:p>
            <a:pPr marL="1200150" lvl="2" indent="-285750" fontAlgn="base">
              <a:spcAft>
                <a:spcPct val="0"/>
              </a:spcAft>
              <a:defRPr/>
            </a:pPr>
            <a:endParaRPr lang="en-US" sz="2000" kern="0" dirty="0" smtClean="0">
              <a:latin typeface="Arial" pitchFamily="34" charset="0"/>
              <a:cs typeface="Arial" pitchFamily="34" charset="0"/>
            </a:endParaRPr>
          </a:p>
          <a:p>
            <a:pPr marL="742950" marR="0" lvl="1" indent="-285750" algn="l" defTabSz="914400" rtl="0" eaLnBrk="1" fontAlgn="base" latinLnBrk="0" hangingPunct="1">
              <a:lnSpc>
                <a:spcPct val="100000"/>
              </a:lnSpc>
              <a:spcBef>
                <a:spcPts val="0"/>
              </a:spcBef>
              <a:spcAft>
                <a:spcPct val="0"/>
              </a:spcAft>
              <a:buClrTx/>
              <a:buSzTx/>
              <a:tabLst/>
              <a:defRPr/>
            </a:pPr>
            <a:endParaRPr lang="en-US" sz="2400" kern="0" dirty="0" smtClean="0">
              <a:latin typeface="Arial" pitchFamily="34" charset="0"/>
              <a:cs typeface="Arial" pitchFamily="34" charset="0"/>
            </a:endParaRPr>
          </a:p>
        </p:txBody>
      </p:sp>
      <p:pic>
        <p:nvPicPr>
          <p:cNvPr id="26" name="Picture 25" descr="art.jpg"/>
          <p:cNvPicPr>
            <a:picLocks noChangeAspect="1"/>
          </p:cNvPicPr>
          <p:nvPr/>
        </p:nvPicPr>
        <p:blipFill>
          <a:blip r:embed="rId4" cstate="print"/>
          <a:stretch>
            <a:fillRect/>
          </a:stretch>
        </p:blipFill>
        <p:spPr>
          <a:xfrm rot="-1440000">
            <a:off x="5949774" y="662123"/>
            <a:ext cx="1051595" cy="788696"/>
          </a:xfrm>
          <a:prstGeom prst="rect">
            <a:avLst/>
          </a:prstGeom>
        </p:spPr>
      </p:pic>
      <p:pic>
        <p:nvPicPr>
          <p:cNvPr id="3073" name="Picture 1" descr="C:\Users\ssnyder\AppData\Local\Microsoft\Windows\Temporary Internet Files\Content.IE5\W37F1M20\MP900399889[1].jpg"/>
          <p:cNvPicPr>
            <a:picLocks noChangeAspect="1" noChangeArrowheads="1"/>
          </p:cNvPicPr>
          <p:nvPr/>
        </p:nvPicPr>
        <p:blipFill>
          <a:blip r:embed="rId5" cstate="print"/>
          <a:srcRect r="21094"/>
          <a:stretch>
            <a:fillRect/>
          </a:stretch>
        </p:blipFill>
        <p:spPr bwMode="auto">
          <a:xfrm rot="1740000">
            <a:off x="7703767" y="339129"/>
            <a:ext cx="883920" cy="746528"/>
          </a:xfrm>
          <a:prstGeom prst="rect">
            <a:avLst/>
          </a:prstGeom>
          <a:noFill/>
        </p:spPr>
      </p:pic>
      <p:pic>
        <p:nvPicPr>
          <p:cNvPr id="27" name="Picture 26" descr="kids.jpg"/>
          <p:cNvPicPr>
            <a:picLocks noChangeAspect="1"/>
          </p:cNvPicPr>
          <p:nvPr/>
        </p:nvPicPr>
        <p:blipFill>
          <a:blip r:embed="rId6" cstate="print"/>
          <a:stretch>
            <a:fillRect/>
          </a:stretch>
        </p:blipFill>
        <p:spPr>
          <a:xfrm rot="660000">
            <a:off x="6901504" y="877258"/>
            <a:ext cx="1378057" cy="918705"/>
          </a:xfrm>
          <a:prstGeom prst="rect">
            <a:avLst/>
          </a:prstGeo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bg>
      <p:bgPr>
        <a:gradFill flip="none" rotWithShape="1">
          <a:gsLst>
            <a:gs pos="70000">
              <a:srgbClr val="FBD49C"/>
            </a:gs>
            <a:gs pos="100000">
              <a:schemeClr val="accent3"/>
            </a:gs>
          </a:gsLst>
          <a:lin ang="2700000" scaled="1"/>
          <a:tileRect/>
        </a:gradFill>
        <a:effectLst/>
      </p:bgPr>
    </p:bg>
    <p:spTree>
      <p:nvGrpSpPr>
        <p:cNvPr id="1" name=""/>
        <p:cNvGrpSpPr/>
        <p:nvPr/>
      </p:nvGrpSpPr>
      <p:grpSpPr>
        <a:xfrm>
          <a:off x="0" y="0"/>
          <a:ext cx="0" cy="0"/>
          <a:chOff x="0" y="0"/>
          <a:chExt cx="0" cy="0"/>
        </a:xfrm>
      </p:grpSpPr>
      <p:sp>
        <p:nvSpPr>
          <p:cNvPr id="24" name="Rectangle 2"/>
          <p:cNvSpPr>
            <a:spLocks noGrp="1" noChangeArrowheads="1"/>
          </p:cNvSpPr>
          <p:nvPr>
            <p:ph type="title"/>
          </p:nvPr>
        </p:nvSpPr>
        <p:spPr>
          <a:xfrm>
            <a:off x="457200" y="838200"/>
            <a:ext cx="7010400" cy="609600"/>
          </a:xfrm>
        </p:spPr>
        <p:txBody>
          <a:bodyPr/>
          <a:lstStyle/>
          <a:p>
            <a:pPr eaLnBrk="1" hangingPunct="1"/>
            <a:r>
              <a:rPr lang="en-US" sz="2800" i="1" dirty="0" smtClean="0">
                <a:solidFill>
                  <a:schemeClr val="tx2">
                    <a:lumMod val="75000"/>
                    <a:lumOff val="25000"/>
                  </a:schemeClr>
                </a:solidFill>
                <a:latin typeface="Arial" pitchFamily="34" charset="0"/>
                <a:cs typeface="Arial" pitchFamily="34" charset="0"/>
              </a:rPr>
              <a:t>What process did the task force follow?</a:t>
            </a:r>
            <a:endParaRPr lang="en-US" sz="2800" b="1" i="1" dirty="0" smtClean="0">
              <a:solidFill>
                <a:schemeClr val="tx2">
                  <a:lumMod val="75000"/>
                  <a:lumOff val="25000"/>
                </a:schemeClr>
              </a:solidFill>
              <a:latin typeface="Arial" pitchFamily="34" charset="0"/>
              <a:cs typeface="Arial" pitchFamily="34" charset="0"/>
            </a:endParaRPr>
          </a:p>
        </p:txBody>
      </p:sp>
      <p:sp>
        <p:nvSpPr>
          <p:cNvPr id="25" name="Rectangle 3"/>
          <p:cNvSpPr txBox="1">
            <a:spLocks noChangeArrowheads="1"/>
          </p:cNvSpPr>
          <p:nvPr/>
        </p:nvSpPr>
        <p:spPr bwMode="gray">
          <a:xfrm>
            <a:off x="381000" y="2438400"/>
            <a:ext cx="8305800" cy="3352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742950" lvl="1" indent="-285750" fontAlgn="base">
              <a:spcAft>
                <a:spcPct val="0"/>
              </a:spcAft>
              <a:buFont typeface="Arial" pitchFamily="34" charset="0"/>
              <a:buChar char="•"/>
              <a:defRPr/>
            </a:pPr>
            <a:r>
              <a:rPr lang="en-US" sz="2400" kern="0" dirty="0">
                <a:solidFill>
                  <a:srgbClr val="663300"/>
                </a:solidFill>
                <a:latin typeface="Arial" pitchFamily="34" charset="0"/>
                <a:cs typeface="Arial" pitchFamily="34" charset="0"/>
              </a:rPr>
              <a:t>Task force members identified </a:t>
            </a:r>
            <a:r>
              <a:rPr lang="en-US" sz="2400" b="1" i="1" kern="0" dirty="0">
                <a:solidFill>
                  <a:srgbClr val="C00000"/>
                </a:solidFill>
                <a:latin typeface="Arial" pitchFamily="34" charset="0"/>
                <a:cs typeface="Arial" pitchFamily="34" charset="0"/>
              </a:rPr>
              <a:t>interests</a:t>
            </a:r>
            <a:r>
              <a:rPr lang="en-US" sz="2400" kern="0" dirty="0">
                <a:solidFill>
                  <a:srgbClr val="663300"/>
                </a:solidFill>
                <a:latin typeface="Arial" pitchFamily="34" charset="0"/>
                <a:cs typeface="Arial" pitchFamily="34" charset="0"/>
              </a:rPr>
              <a:t> that would drive the evaluation of options presented</a:t>
            </a:r>
          </a:p>
          <a:p>
            <a:pPr marL="742950" lvl="1" indent="-285750" fontAlgn="base">
              <a:spcAft>
                <a:spcPct val="0"/>
              </a:spcAft>
              <a:defRPr/>
            </a:pPr>
            <a:r>
              <a:rPr lang="en-US" sz="1000" kern="0" dirty="0">
                <a:solidFill>
                  <a:srgbClr val="663300"/>
                </a:solidFill>
                <a:latin typeface="Arial" pitchFamily="34" charset="0"/>
                <a:cs typeface="Arial" pitchFamily="34" charset="0"/>
              </a:rPr>
              <a:t> </a:t>
            </a:r>
          </a:p>
          <a:p>
            <a:pPr marL="1257300" lvl="2" indent="-342900" fontAlgn="base">
              <a:spcAft>
                <a:spcPct val="0"/>
              </a:spcAft>
              <a:buSzPct val="90000"/>
              <a:buFont typeface="Courier New" panose="02070309020205020404" pitchFamily="49" charset="0"/>
              <a:buChar char="o"/>
              <a:defRPr/>
            </a:pPr>
            <a:r>
              <a:rPr lang="en-US" sz="2300" i="1" kern="0" dirty="0">
                <a:solidFill>
                  <a:srgbClr val="663300"/>
                </a:solidFill>
                <a:latin typeface="Arial" pitchFamily="34" charset="0"/>
                <a:cs typeface="Arial" pitchFamily="34" charset="0"/>
              </a:rPr>
              <a:t>Maintaining existing programs at effective levels</a:t>
            </a:r>
          </a:p>
          <a:p>
            <a:pPr marL="1257300" lvl="2" indent="-342900" fontAlgn="base">
              <a:spcAft>
                <a:spcPct val="0"/>
              </a:spcAft>
              <a:buSzPct val="90000"/>
              <a:buFont typeface="Courier New" panose="02070309020205020404" pitchFamily="49" charset="0"/>
              <a:buChar char="o"/>
              <a:defRPr/>
            </a:pPr>
            <a:r>
              <a:rPr lang="en-US" sz="2300" i="1" kern="0" dirty="0">
                <a:solidFill>
                  <a:srgbClr val="663300"/>
                </a:solidFill>
                <a:latin typeface="Arial" pitchFamily="34" charset="0"/>
                <a:cs typeface="Arial" pitchFamily="34" charset="0"/>
              </a:rPr>
              <a:t>Supporting the WESD vision</a:t>
            </a:r>
          </a:p>
          <a:p>
            <a:pPr marL="1257300" lvl="2" indent="-342900" fontAlgn="base">
              <a:spcAft>
                <a:spcPct val="0"/>
              </a:spcAft>
              <a:buSzPct val="90000"/>
              <a:buFont typeface="Courier New" panose="02070309020205020404" pitchFamily="49" charset="0"/>
              <a:buChar char="o"/>
              <a:defRPr/>
            </a:pPr>
            <a:r>
              <a:rPr lang="en-US" sz="2300" i="1" kern="0" dirty="0">
                <a:solidFill>
                  <a:srgbClr val="663300"/>
                </a:solidFill>
                <a:latin typeface="Arial" pitchFamily="34" charset="0"/>
                <a:cs typeface="Arial" pitchFamily="34" charset="0"/>
              </a:rPr>
              <a:t>Continue to provide enrichment programs</a:t>
            </a:r>
          </a:p>
          <a:p>
            <a:pPr marL="1257300" lvl="2" indent="-342900" fontAlgn="base">
              <a:spcAft>
                <a:spcPct val="0"/>
              </a:spcAft>
              <a:buSzPct val="90000"/>
              <a:buFont typeface="Courier New" panose="02070309020205020404" pitchFamily="49" charset="0"/>
              <a:buChar char="o"/>
              <a:defRPr/>
            </a:pPr>
            <a:r>
              <a:rPr lang="en-US" sz="2300" i="1" kern="0" dirty="0">
                <a:solidFill>
                  <a:srgbClr val="663300"/>
                </a:solidFill>
                <a:latin typeface="Arial" pitchFamily="34" charset="0"/>
                <a:cs typeface="Arial" pitchFamily="34" charset="0"/>
              </a:rPr>
              <a:t>Continue to support/educate the whole child</a:t>
            </a:r>
          </a:p>
          <a:p>
            <a:pPr marL="1257300" lvl="2" indent="-342900" fontAlgn="base">
              <a:spcAft>
                <a:spcPct val="0"/>
              </a:spcAft>
              <a:buSzPct val="90000"/>
              <a:buFont typeface="Courier New" panose="02070309020205020404" pitchFamily="49" charset="0"/>
              <a:buChar char="o"/>
              <a:defRPr/>
            </a:pPr>
            <a:r>
              <a:rPr lang="en-US" sz="2300" i="1" kern="0" dirty="0">
                <a:solidFill>
                  <a:srgbClr val="663300"/>
                </a:solidFill>
                <a:latin typeface="Arial" pitchFamily="34" charset="0"/>
                <a:cs typeface="Arial" pitchFamily="34" charset="0"/>
              </a:rPr>
              <a:t>Determine what would be the effects if the Governing Board calls the election and it doesn’t pass</a:t>
            </a:r>
          </a:p>
          <a:p>
            <a:pPr marR="0" lvl="1" algn="l" defTabSz="914400" rtl="0" eaLnBrk="1" fontAlgn="base" latinLnBrk="0" hangingPunct="1">
              <a:lnSpc>
                <a:spcPct val="100000"/>
              </a:lnSpc>
              <a:spcBef>
                <a:spcPts val="0"/>
              </a:spcBef>
              <a:spcAft>
                <a:spcPct val="0"/>
              </a:spcAft>
              <a:buClrTx/>
              <a:buSzTx/>
              <a:tabLst/>
              <a:defRPr/>
            </a:pPr>
            <a:endParaRPr kumimoji="0" lang="en-US" sz="2400" b="0" i="0" u="none" strike="noStrike" kern="0" cap="none" spc="0" normalizeH="0" baseline="0" noProof="0" dirty="0" smtClean="0">
              <a:ln>
                <a:noFill/>
              </a:ln>
              <a:solidFill>
                <a:schemeClr val="tx1"/>
              </a:solidFill>
              <a:effectLst/>
              <a:uLnTx/>
              <a:uFillTx/>
              <a:latin typeface="Arial" pitchFamily="34" charset="0"/>
              <a:cs typeface="Arial" pitchFamily="34" charset="0"/>
            </a:endParaRPr>
          </a:p>
          <a:p>
            <a:pPr marL="742950" marR="0" lvl="1" indent="-285750" algn="l" defTabSz="914400" rtl="0" eaLnBrk="1" fontAlgn="base" latinLnBrk="0" hangingPunct="1">
              <a:lnSpc>
                <a:spcPct val="100000"/>
              </a:lnSpc>
              <a:spcBef>
                <a:spcPts val="0"/>
              </a:spcBef>
              <a:spcAft>
                <a:spcPct val="0"/>
              </a:spcAft>
              <a:buClrTx/>
              <a:buSzTx/>
              <a:buFont typeface="Arial" pitchFamily="34" charset="0"/>
              <a:buChar char="•"/>
              <a:tabLst/>
              <a:defRPr/>
            </a:pPr>
            <a:endParaRPr lang="en-US" sz="2400" kern="0" dirty="0">
              <a:latin typeface="Arial" pitchFamily="34" charset="0"/>
              <a:cs typeface="Arial" pitchFamily="34" charset="0"/>
            </a:endParaRPr>
          </a:p>
          <a:p>
            <a:pPr marL="1200150" lvl="2" indent="-285750" fontAlgn="base">
              <a:spcAft>
                <a:spcPct val="0"/>
              </a:spcAft>
              <a:buSzPct val="90000"/>
              <a:buFont typeface="Courier New" panose="02070309020205020404" pitchFamily="49" charset="0"/>
              <a:buChar char="o"/>
              <a:defRPr/>
            </a:pPr>
            <a:endParaRPr lang="en-US" sz="1000" kern="0" dirty="0" smtClean="0">
              <a:latin typeface="Arial" pitchFamily="34" charset="0"/>
              <a:cs typeface="Arial" pitchFamily="34" charset="0"/>
            </a:endParaRPr>
          </a:p>
          <a:p>
            <a:pPr marL="1200150" lvl="2" indent="-285750" fontAlgn="base">
              <a:spcAft>
                <a:spcPct val="0"/>
              </a:spcAft>
              <a:defRPr/>
            </a:pPr>
            <a:endParaRPr lang="en-US" sz="2000" kern="0" dirty="0" smtClean="0">
              <a:latin typeface="Arial" pitchFamily="34" charset="0"/>
              <a:cs typeface="Arial" pitchFamily="34" charset="0"/>
            </a:endParaRPr>
          </a:p>
          <a:p>
            <a:pPr marL="742950" marR="0" lvl="1" indent="-285750" algn="l" defTabSz="914400" rtl="0" eaLnBrk="1" fontAlgn="base" latinLnBrk="0" hangingPunct="1">
              <a:lnSpc>
                <a:spcPct val="100000"/>
              </a:lnSpc>
              <a:spcBef>
                <a:spcPts val="0"/>
              </a:spcBef>
              <a:spcAft>
                <a:spcPct val="0"/>
              </a:spcAft>
              <a:buClrTx/>
              <a:buSzTx/>
              <a:tabLst/>
              <a:defRPr/>
            </a:pPr>
            <a:endParaRPr lang="en-US" sz="2400" kern="0" dirty="0" smtClean="0">
              <a:latin typeface="Arial" pitchFamily="34" charset="0"/>
              <a:cs typeface="Arial" pitchFamily="34" charset="0"/>
            </a:endParaRPr>
          </a:p>
        </p:txBody>
      </p:sp>
    </p:spTree>
    <p:extLst>
      <p:ext uri="{BB962C8B-B14F-4D97-AF65-F5344CB8AC3E}">
        <p14:creationId xmlns:p14="http://schemas.microsoft.com/office/powerpoint/2010/main" val="116856617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bg>
      <p:bgPr>
        <a:gradFill flip="none" rotWithShape="1">
          <a:gsLst>
            <a:gs pos="70000">
              <a:srgbClr val="FBD49C"/>
            </a:gs>
            <a:gs pos="100000">
              <a:schemeClr val="accent3"/>
            </a:gs>
          </a:gsLst>
          <a:lin ang="2700000" scaled="1"/>
          <a:tileRect/>
        </a:gradFill>
        <a:effectLst/>
      </p:bgPr>
    </p:bg>
    <p:spTree>
      <p:nvGrpSpPr>
        <p:cNvPr id="1" name=""/>
        <p:cNvGrpSpPr/>
        <p:nvPr/>
      </p:nvGrpSpPr>
      <p:grpSpPr>
        <a:xfrm>
          <a:off x="0" y="0"/>
          <a:ext cx="0" cy="0"/>
          <a:chOff x="0" y="0"/>
          <a:chExt cx="0" cy="0"/>
        </a:xfrm>
      </p:grpSpPr>
      <p:sp>
        <p:nvSpPr>
          <p:cNvPr id="24" name="Rectangle 2"/>
          <p:cNvSpPr>
            <a:spLocks noGrp="1" noChangeArrowheads="1"/>
          </p:cNvSpPr>
          <p:nvPr>
            <p:ph type="title"/>
          </p:nvPr>
        </p:nvSpPr>
        <p:spPr>
          <a:xfrm>
            <a:off x="533400" y="762000"/>
            <a:ext cx="7010400" cy="609600"/>
          </a:xfrm>
        </p:spPr>
        <p:txBody>
          <a:bodyPr/>
          <a:lstStyle/>
          <a:p>
            <a:pPr eaLnBrk="1" hangingPunct="1"/>
            <a:r>
              <a:rPr lang="en-US" sz="2800" i="1" dirty="0" smtClean="0">
                <a:solidFill>
                  <a:schemeClr val="tx2">
                    <a:lumMod val="75000"/>
                    <a:lumOff val="25000"/>
                  </a:schemeClr>
                </a:solidFill>
                <a:latin typeface="Arial" pitchFamily="34" charset="0"/>
                <a:cs typeface="Arial" pitchFamily="34" charset="0"/>
              </a:rPr>
              <a:t>What process did the task force follow?</a:t>
            </a:r>
            <a:endParaRPr lang="en-US" sz="2800" b="1" i="1" dirty="0" smtClean="0">
              <a:solidFill>
                <a:schemeClr val="tx2">
                  <a:lumMod val="75000"/>
                  <a:lumOff val="25000"/>
                </a:schemeClr>
              </a:solidFill>
              <a:latin typeface="Arial" pitchFamily="34" charset="0"/>
              <a:cs typeface="Arial" pitchFamily="34" charset="0"/>
            </a:endParaRPr>
          </a:p>
        </p:txBody>
      </p:sp>
      <p:sp>
        <p:nvSpPr>
          <p:cNvPr id="25" name="Rectangle 3"/>
          <p:cNvSpPr txBox="1">
            <a:spLocks noChangeArrowheads="1"/>
          </p:cNvSpPr>
          <p:nvPr/>
        </p:nvSpPr>
        <p:spPr bwMode="gray">
          <a:xfrm>
            <a:off x="152400" y="2057400"/>
            <a:ext cx="8305800" cy="3810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742950" lvl="1" indent="-285750" fontAlgn="base">
              <a:spcAft>
                <a:spcPct val="0"/>
              </a:spcAft>
              <a:buFont typeface="Arial" pitchFamily="34" charset="0"/>
              <a:buChar char="•"/>
              <a:defRPr/>
            </a:pPr>
            <a:r>
              <a:rPr lang="en-US" sz="2400" kern="0" dirty="0">
                <a:solidFill>
                  <a:srgbClr val="663300"/>
                </a:solidFill>
                <a:latin typeface="Arial" pitchFamily="34" charset="0"/>
                <a:cs typeface="Arial" pitchFamily="34" charset="0"/>
              </a:rPr>
              <a:t>Task force members </a:t>
            </a:r>
            <a:r>
              <a:rPr lang="en-US" sz="2400" kern="0" dirty="0" smtClean="0">
                <a:solidFill>
                  <a:srgbClr val="663300"/>
                </a:solidFill>
                <a:latin typeface="Arial" pitchFamily="34" charset="0"/>
                <a:cs typeface="Arial" pitchFamily="34" charset="0"/>
              </a:rPr>
              <a:t>developed specific </a:t>
            </a:r>
            <a:r>
              <a:rPr lang="en-US" sz="2400" b="1" i="1" kern="0" dirty="0" smtClean="0">
                <a:solidFill>
                  <a:srgbClr val="C00000"/>
                </a:solidFill>
                <a:latin typeface="Arial" pitchFamily="34" charset="0"/>
                <a:cs typeface="Arial" pitchFamily="34" charset="0"/>
              </a:rPr>
              <a:t>criteria</a:t>
            </a:r>
            <a:r>
              <a:rPr lang="en-US" sz="2400" kern="0" dirty="0" smtClean="0">
                <a:solidFill>
                  <a:srgbClr val="663300"/>
                </a:solidFill>
                <a:latin typeface="Arial" pitchFamily="34" charset="0"/>
                <a:cs typeface="Arial" pitchFamily="34" charset="0"/>
              </a:rPr>
              <a:t> to consider when selecting which option to recommend:</a:t>
            </a:r>
          </a:p>
          <a:p>
            <a:pPr lvl="1" fontAlgn="base">
              <a:spcAft>
                <a:spcPct val="0"/>
              </a:spcAft>
              <a:defRPr/>
            </a:pPr>
            <a:endParaRPr lang="en-US" sz="800" kern="0" dirty="0">
              <a:solidFill>
                <a:srgbClr val="663300"/>
              </a:solidFill>
              <a:latin typeface="Arial" pitchFamily="34" charset="0"/>
              <a:cs typeface="Arial" pitchFamily="34" charset="0"/>
            </a:endParaRPr>
          </a:p>
          <a:p>
            <a:pPr marL="742950" lvl="1" indent="-285750" fontAlgn="base">
              <a:spcAft>
                <a:spcPct val="0"/>
              </a:spcAft>
              <a:defRPr/>
            </a:pPr>
            <a:r>
              <a:rPr lang="en-US" sz="1000" kern="0" dirty="0">
                <a:solidFill>
                  <a:srgbClr val="663300"/>
                </a:solidFill>
                <a:latin typeface="Arial" pitchFamily="34" charset="0"/>
                <a:cs typeface="Arial" pitchFamily="34" charset="0"/>
              </a:rPr>
              <a:t> </a:t>
            </a:r>
          </a:p>
          <a:p>
            <a:pPr marL="1257300" lvl="2" indent="-342900" fontAlgn="base">
              <a:spcAft>
                <a:spcPct val="0"/>
              </a:spcAft>
              <a:buSzPct val="90000"/>
              <a:buFont typeface="Courier New" panose="02070309020205020404" pitchFamily="49" charset="0"/>
              <a:buChar char="o"/>
              <a:defRPr/>
            </a:pPr>
            <a:r>
              <a:rPr lang="en-US" sz="2300" i="1" kern="0" dirty="0" smtClean="0">
                <a:solidFill>
                  <a:srgbClr val="663300"/>
                </a:solidFill>
                <a:latin typeface="Arial" pitchFamily="34" charset="0"/>
                <a:cs typeface="Arial" pitchFamily="34" charset="0"/>
              </a:rPr>
              <a:t>How does it impact the child, taxpayer, WESD?</a:t>
            </a:r>
          </a:p>
          <a:p>
            <a:pPr lvl="2" fontAlgn="base">
              <a:spcAft>
                <a:spcPct val="0"/>
              </a:spcAft>
              <a:buSzPct val="90000"/>
              <a:defRPr/>
            </a:pPr>
            <a:endParaRPr lang="en-US" sz="1000" i="1" kern="0" dirty="0" smtClean="0">
              <a:solidFill>
                <a:srgbClr val="663300"/>
              </a:solidFill>
              <a:latin typeface="Arial" pitchFamily="34" charset="0"/>
              <a:cs typeface="Arial" pitchFamily="34" charset="0"/>
            </a:endParaRPr>
          </a:p>
          <a:p>
            <a:pPr marL="1257300" lvl="2" indent="-342900" fontAlgn="base">
              <a:spcAft>
                <a:spcPct val="0"/>
              </a:spcAft>
              <a:buSzPct val="90000"/>
              <a:buFont typeface="Courier New" panose="02070309020205020404" pitchFamily="49" charset="0"/>
              <a:buChar char="o"/>
              <a:defRPr/>
            </a:pPr>
            <a:r>
              <a:rPr lang="en-US" sz="2300" i="1" kern="0" dirty="0" smtClean="0">
                <a:solidFill>
                  <a:srgbClr val="663300"/>
                </a:solidFill>
                <a:latin typeface="Arial" pitchFamily="34" charset="0"/>
                <a:cs typeface="Arial" pitchFamily="34" charset="0"/>
              </a:rPr>
              <a:t>Does the option keep us competitive with other districts?</a:t>
            </a:r>
          </a:p>
          <a:p>
            <a:pPr marL="1257300" lvl="2" indent="-342900" fontAlgn="base">
              <a:spcAft>
                <a:spcPct val="0"/>
              </a:spcAft>
              <a:buSzPct val="90000"/>
              <a:buFont typeface="Courier New" panose="02070309020205020404" pitchFamily="49" charset="0"/>
              <a:buChar char="o"/>
              <a:defRPr/>
            </a:pPr>
            <a:endParaRPr kumimoji="0" lang="en-US" sz="1000" b="0" i="1" u="none" strike="noStrike" kern="0" cap="none" spc="0" normalizeH="0" baseline="0" noProof="0" dirty="0" smtClean="0">
              <a:ln>
                <a:noFill/>
              </a:ln>
              <a:solidFill>
                <a:srgbClr val="663300"/>
              </a:solidFill>
              <a:effectLst/>
              <a:uLnTx/>
              <a:uFillTx/>
              <a:latin typeface="Arial" pitchFamily="34" charset="0"/>
              <a:cs typeface="Arial" pitchFamily="34" charset="0"/>
            </a:endParaRPr>
          </a:p>
          <a:p>
            <a:pPr marL="1257300" lvl="2" indent="-342900" fontAlgn="base">
              <a:spcAft>
                <a:spcPct val="0"/>
              </a:spcAft>
              <a:buSzPct val="90000"/>
              <a:buFont typeface="Courier New" panose="02070309020205020404" pitchFamily="49" charset="0"/>
              <a:buChar char="o"/>
              <a:defRPr/>
            </a:pPr>
            <a:r>
              <a:rPr lang="en-US" sz="2300" i="1" kern="0" dirty="0" smtClean="0">
                <a:solidFill>
                  <a:srgbClr val="663300"/>
                </a:solidFill>
                <a:latin typeface="Arial" pitchFamily="34" charset="0"/>
                <a:cs typeface="Arial" pitchFamily="34" charset="0"/>
              </a:rPr>
              <a:t>How many students would be impacted if override doesn’t pass or election isn’t called?</a:t>
            </a:r>
            <a:endParaRPr kumimoji="0" lang="en-US" sz="2300" b="0" i="1" u="none" strike="noStrike" kern="0" cap="none" spc="0" normalizeH="0" baseline="0" noProof="0" dirty="0">
              <a:ln>
                <a:noFill/>
              </a:ln>
              <a:solidFill>
                <a:srgbClr val="663300"/>
              </a:solidFill>
              <a:effectLst/>
              <a:uLnTx/>
              <a:uFillTx/>
              <a:latin typeface="Arial" pitchFamily="34" charset="0"/>
              <a:cs typeface="Arial" pitchFamily="34" charset="0"/>
            </a:endParaRPr>
          </a:p>
          <a:p>
            <a:pPr marL="1257300" lvl="2" indent="-342900" fontAlgn="base">
              <a:spcAft>
                <a:spcPct val="0"/>
              </a:spcAft>
              <a:buSzPct val="90000"/>
              <a:buFont typeface="Courier New" panose="02070309020205020404" pitchFamily="49" charset="0"/>
              <a:buChar char="o"/>
              <a:defRPr/>
            </a:pPr>
            <a:endParaRPr kumimoji="0" lang="en-US" sz="2400" b="0" i="0" u="none" strike="noStrike" kern="0" cap="none" spc="0" normalizeH="0" baseline="0" noProof="0" dirty="0" smtClean="0">
              <a:ln>
                <a:noFill/>
              </a:ln>
              <a:solidFill>
                <a:schemeClr val="tx1"/>
              </a:solidFill>
              <a:effectLst/>
              <a:uLnTx/>
              <a:uFillTx/>
              <a:latin typeface="Arial" pitchFamily="34" charset="0"/>
              <a:cs typeface="Arial" pitchFamily="34" charset="0"/>
            </a:endParaRPr>
          </a:p>
          <a:p>
            <a:pPr marR="0" lvl="1" algn="l" defTabSz="914400" rtl="0" eaLnBrk="1" fontAlgn="base" latinLnBrk="0" hangingPunct="1">
              <a:lnSpc>
                <a:spcPct val="100000"/>
              </a:lnSpc>
              <a:spcBef>
                <a:spcPts val="0"/>
              </a:spcBef>
              <a:spcAft>
                <a:spcPct val="0"/>
              </a:spcAft>
              <a:buClrTx/>
              <a:buSzTx/>
              <a:tabLst/>
              <a:defRPr/>
            </a:pPr>
            <a:endParaRPr lang="en-US" sz="2400" kern="0" dirty="0">
              <a:latin typeface="Arial" pitchFamily="34" charset="0"/>
              <a:cs typeface="Arial" pitchFamily="34" charset="0"/>
            </a:endParaRPr>
          </a:p>
          <a:p>
            <a:pPr marL="1200150" lvl="2" indent="-285750" fontAlgn="base">
              <a:spcAft>
                <a:spcPct val="0"/>
              </a:spcAft>
              <a:buSzPct val="90000"/>
              <a:buFont typeface="Courier New" panose="02070309020205020404" pitchFamily="49" charset="0"/>
              <a:buChar char="o"/>
              <a:defRPr/>
            </a:pPr>
            <a:endParaRPr lang="en-US" sz="1000" kern="0" dirty="0" smtClean="0">
              <a:latin typeface="Arial" pitchFamily="34" charset="0"/>
              <a:cs typeface="Arial" pitchFamily="34" charset="0"/>
            </a:endParaRPr>
          </a:p>
          <a:p>
            <a:pPr marL="1200150" lvl="2" indent="-285750" fontAlgn="base">
              <a:spcAft>
                <a:spcPct val="0"/>
              </a:spcAft>
              <a:defRPr/>
            </a:pPr>
            <a:endParaRPr lang="en-US" sz="2000" kern="0" dirty="0" smtClean="0">
              <a:latin typeface="Arial" pitchFamily="34" charset="0"/>
              <a:cs typeface="Arial" pitchFamily="34" charset="0"/>
            </a:endParaRPr>
          </a:p>
          <a:p>
            <a:pPr marL="742950" marR="0" lvl="1" indent="-285750" algn="l" defTabSz="914400" rtl="0" eaLnBrk="1" fontAlgn="base" latinLnBrk="0" hangingPunct="1">
              <a:lnSpc>
                <a:spcPct val="100000"/>
              </a:lnSpc>
              <a:spcBef>
                <a:spcPts val="0"/>
              </a:spcBef>
              <a:spcAft>
                <a:spcPct val="0"/>
              </a:spcAft>
              <a:buClrTx/>
              <a:buSzTx/>
              <a:tabLst/>
              <a:defRPr/>
            </a:pPr>
            <a:endParaRPr lang="en-US" sz="2400" kern="0" dirty="0" smtClean="0">
              <a:latin typeface="Arial" pitchFamily="34" charset="0"/>
              <a:cs typeface="Arial" pitchFamily="34" charset="0"/>
            </a:endParaRPr>
          </a:p>
        </p:txBody>
      </p:sp>
    </p:spTree>
    <p:extLst>
      <p:ext uri="{BB962C8B-B14F-4D97-AF65-F5344CB8AC3E}">
        <p14:creationId xmlns:p14="http://schemas.microsoft.com/office/powerpoint/2010/main" val="1028788782"/>
      </p:ext>
    </p:extLst>
  </p:cSld>
  <p:clrMapOvr>
    <a:masterClrMapping/>
  </p:clrMapOvr>
  <p:timing>
    <p:tnLst>
      <p:par>
        <p:cTn id="1" dur="indefinite" restart="never" nodeType="tmRoot"/>
      </p:par>
    </p:tnLst>
  </p:timing>
</p:sld>
</file>

<file path=ppt/theme/theme1.xml><?xml version="1.0" encoding="utf-8"?>
<a:theme xmlns:a="http://schemas.openxmlformats.org/drawingml/2006/main" name="ppt843C.tmp">
  <a:themeElements>
    <a:clrScheme name="Default Design 1">
      <a:dk1>
        <a:srgbClr val="000000"/>
      </a:dk1>
      <a:lt1>
        <a:srgbClr val="FFFFD9"/>
      </a:lt1>
      <a:dk2>
        <a:srgbClr val="000000"/>
      </a:dk2>
      <a:lt2>
        <a:srgbClr val="FFFFFF"/>
      </a:lt2>
      <a:accent1>
        <a:srgbClr val="6CD69C"/>
      </a:accent1>
      <a:accent2>
        <a:srgbClr val="33CCCC"/>
      </a:accent2>
      <a:accent3>
        <a:srgbClr val="FFFFE9"/>
      </a:accent3>
      <a:accent4>
        <a:srgbClr val="000000"/>
      </a:accent4>
      <a:accent5>
        <a:srgbClr val="BAE8CB"/>
      </a:accent5>
      <a:accent6>
        <a:srgbClr val="2DB9B9"/>
      </a:accent6>
      <a:hlink>
        <a:srgbClr val="FF5050"/>
      </a:hlink>
      <a:folHlink>
        <a:srgbClr val="FF99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D9"/>
        </a:lt1>
        <a:dk2>
          <a:srgbClr val="000000"/>
        </a:dk2>
        <a:lt2>
          <a:srgbClr val="FFFFFF"/>
        </a:lt2>
        <a:accent1>
          <a:srgbClr val="6CD69C"/>
        </a:accent1>
        <a:accent2>
          <a:srgbClr val="33CCCC"/>
        </a:accent2>
        <a:accent3>
          <a:srgbClr val="FFFFE9"/>
        </a:accent3>
        <a:accent4>
          <a:srgbClr val="000000"/>
        </a:accent4>
        <a:accent5>
          <a:srgbClr val="BAE8CB"/>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DCFCDE"/>
        </a:lt1>
        <a:dk2>
          <a:srgbClr val="000000"/>
        </a:dk2>
        <a:lt2>
          <a:srgbClr val="FFFFFF"/>
        </a:lt2>
        <a:accent1>
          <a:srgbClr val="AD6DD5"/>
        </a:accent1>
        <a:accent2>
          <a:srgbClr val="4AD828"/>
        </a:accent2>
        <a:accent3>
          <a:srgbClr val="EBFDEC"/>
        </a:accent3>
        <a:accent4>
          <a:srgbClr val="000000"/>
        </a:accent4>
        <a:accent5>
          <a:srgbClr val="D3BAE7"/>
        </a:accent5>
        <a:accent6>
          <a:srgbClr val="42C423"/>
        </a:accent6>
        <a:hlink>
          <a:srgbClr val="F8A858"/>
        </a:hlink>
        <a:folHlink>
          <a:srgbClr val="5FB5EF"/>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CDCE7"/>
        </a:lt1>
        <a:dk2>
          <a:srgbClr val="000000"/>
        </a:dk2>
        <a:lt2>
          <a:srgbClr val="FFFFFF"/>
        </a:lt2>
        <a:accent1>
          <a:srgbClr val="65DADD"/>
        </a:accent1>
        <a:accent2>
          <a:srgbClr val="EB9F15"/>
        </a:accent2>
        <a:accent3>
          <a:srgbClr val="FDEBF1"/>
        </a:accent3>
        <a:accent4>
          <a:srgbClr val="000000"/>
        </a:accent4>
        <a:accent5>
          <a:srgbClr val="B8EAEB"/>
        </a:accent5>
        <a:accent6>
          <a:srgbClr val="D59012"/>
        </a:accent6>
        <a:hlink>
          <a:srgbClr val="B4D977"/>
        </a:hlink>
        <a:folHlink>
          <a:srgbClr val="F973D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2759</TotalTime>
  <Words>1173</Words>
  <Application>Microsoft Office PowerPoint</Application>
  <PresentationFormat>On-screen Show (4:3)</PresentationFormat>
  <Paragraphs>135</Paragraphs>
  <Slides>14</Slides>
  <Notes>14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Calibri</vt:lpstr>
      <vt:lpstr>Courier New</vt:lpstr>
      <vt:lpstr>Wingdings</vt:lpstr>
      <vt:lpstr>ppt843C.tmp</vt:lpstr>
      <vt:lpstr>Recommendation Regarding a Possible WESD M&amp;O Override Election</vt:lpstr>
      <vt:lpstr>What is an M&amp;O override?</vt:lpstr>
      <vt:lpstr>What is the history of  M&amp;O overrides in WESD?</vt:lpstr>
      <vt:lpstr>What is the history of  M&amp;O overrides in WESD?</vt:lpstr>
      <vt:lpstr>What is the history of  M&amp;O overrides in WESD?</vt:lpstr>
      <vt:lpstr>What stakeholder representation was  on the task force?</vt:lpstr>
      <vt:lpstr>What process did the  task force follow?</vt:lpstr>
      <vt:lpstr>What process did the task force follow?</vt:lpstr>
      <vt:lpstr>What process did the task force follow?</vt:lpstr>
      <vt:lpstr>What process did the task force follow?</vt:lpstr>
      <vt:lpstr>What process did the task force follow?</vt:lpstr>
      <vt:lpstr>What conclusions did task force members draw?</vt:lpstr>
      <vt:lpstr>What is the task force’s recommendation?</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2013 WESD Override Task Force Update</dc:title>
  <dc:creator>ssnyder</dc:creator>
  <cp:lastModifiedBy>Lusciandrello, Nicole</cp:lastModifiedBy>
  <cp:revision>250</cp:revision>
  <cp:lastPrinted>2018-05-18T22:35:35Z</cp:lastPrinted>
  <dcterms:created xsi:type="dcterms:W3CDTF">2013-05-10T19:17:16Z</dcterms:created>
  <dcterms:modified xsi:type="dcterms:W3CDTF">2018-05-25T16:18:03Z</dcterms:modified>
</cp:coreProperties>
</file>